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Anonymous Pro" panose="020B0604020202020204" charset="0"/>
      <p:regular r:id="rId25"/>
      <p:bold r:id="rId26"/>
      <p:italic r:id="rId27"/>
      <p:boldItalic r:id="rId28"/>
    </p:embeddedFont>
    <p:embeddedFont>
      <p:font typeface="Coming Soon" panose="020B0604020202020204" charset="0"/>
      <p:regular r:id="rId29"/>
    </p:embeddedFont>
    <p:embeddedFont>
      <p:font typeface="Concert One" panose="020B0604020202020204" charset="0"/>
      <p:regular r:id="rId30"/>
    </p:embeddedFont>
    <p:embeddedFont>
      <p:font typeface="Roboto Mono" panose="020B0604020202020204" charset="0"/>
      <p:regular r:id="rId31"/>
      <p:bold r:id="rId32"/>
      <p:italic r:id="rId33"/>
      <p:boldItalic r:id="rId34"/>
    </p:embeddedFont>
    <p:embeddedFont>
      <p:font typeface="Roboto Mono Medium"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853034354b_0_246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853034354b_0_24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853034354b_0_248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853034354b_0_24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23aee2679d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23aee2679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23aee2679d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23aee2679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53034354b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853034354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853034354b_0_246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853034354b_0_24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853034354b_0_245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853034354b_0_24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853034354b_0_248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853034354b_0_24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2696b5f26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2696b5f2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25b1fdcac4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25b1fdcac4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21cf5482a8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21cf5482a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853034354b_0_247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853034354b_0_24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853034354b_0_245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853034354b_0_24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23aee2679d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123aee2679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77e314435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53034354b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777e314435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853034354b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853034354b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211238266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211238266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853034354b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853034354b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bit.ly/2TtBDfr"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pic>
        <p:nvPicPr>
          <p:cNvPr id="55" name="Google Shape;55;p1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6" name="Google Shape;56;p11"/>
          <p:cNvPicPr preferRelativeResize="0"/>
          <p:nvPr/>
        </p:nvPicPr>
        <p:blipFill rotWithShape="1">
          <a:blip r:embed="rId3">
            <a:alphaModFix/>
          </a:blip>
          <a:srcRect t="16734" r="8892" b="18300"/>
          <a:stretch/>
        </p:blipFill>
        <p:spPr>
          <a:xfrm rot="-5400000">
            <a:off x="4748475" y="480657"/>
            <a:ext cx="2036850" cy="846042"/>
          </a:xfrm>
          <a:prstGeom prst="rect">
            <a:avLst/>
          </a:prstGeom>
          <a:noFill/>
          <a:ln>
            <a:noFill/>
          </a:ln>
        </p:spPr>
      </p:pic>
      <p:pic>
        <p:nvPicPr>
          <p:cNvPr id="57" name="Google Shape;57;p11"/>
          <p:cNvPicPr preferRelativeResize="0"/>
          <p:nvPr/>
        </p:nvPicPr>
        <p:blipFill rotWithShape="1">
          <a:blip r:embed="rId3">
            <a:alphaModFix/>
          </a:blip>
          <a:srcRect t="16734" r="8892" b="18300"/>
          <a:stretch/>
        </p:blipFill>
        <p:spPr>
          <a:xfrm rot="-5400000">
            <a:off x="5339025" y="595407"/>
            <a:ext cx="2036850" cy="846042"/>
          </a:xfrm>
          <a:prstGeom prst="rect">
            <a:avLst/>
          </a:prstGeom>
          <a:noFill/>
          <a:ln>
            <a:noFill/>
          </a:ln>
        </p:spPr>
      </p:pic>
      <p:pic>
        <p:nvPicPr>
          <p:cNvPr id="58" name="Google Shape;58;p11"/>
          <p:cNvPicPr preferRelativeResize="0"/>
          <p:nvPr/>
        </p:nvPicPr>
        <p:blipFill rotWithShape="1">
          <a:blip r:embed="rId4">
            <a:alphaModFix/>
          </a:blip>
          <a:srcRect b="7123"/>
          <a:stretch/>
        </p:blipFill>
        <p:spPr>
          <a:xfrm>
            <a:off x="1974100" y="324738"/>
            <a:ext cx="5195775" cy="4494025"/>
          </a:xfrm>
          <a:prstGeom prst="rect">
            <a:avLst/>
          </a:prstGeom>
          <a:noFill/>
          <a:ln>
            <a:noFill/>
          </a:ln>
        </p:spPr>
      </p:pic>
      <p:sp>
        <p:nvSpPr>
          <p:cNvPr id="59" name="Google Shape;59;p11"/>
          <p:cNvSpPr txBox="1">
            <a:spLocks noGrp="1"/>
          </p:cNvSpPr>
          <p:nvPr>
            <p:ph type="title" hasCustomPrompt="1"/>
          </p:nvPr>
        </p:nvSpPr>
        <p:spPr>
          <a:xfrm>
            <a:off x="2838275" y="1645347"/>
            <a:ext cx="4001700" cy="1137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7200"/>
              <a:buNone/>
              <a:defRPr sz="7200" b="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0" name="Google Shape;60;p11"/>
          <p:cNvSpPr txBox="1">
            <a:spLocks noGrp="1"/>
          </p:cNvSpPr>
          <p:nvPr>
            <p:ph type="body" idx="1"/>
          </p:nvPr>
        </p:nvSpPr>
        <p:spPr>
          <a:xfrm>
            <a:off x="3335675" y="3062950"/>
            <a:ext cx="30069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a:solidFill>
                  <a:schemeClr val="dk2"/>
                </a:solidFill>
              </a:defRPr>
            </a:lvl1pPr>
            <a:lvl2pPr marL="914400" lvl="1" indent="-342900" algn="ctr">
              <a:spcBef>
                <a:spcPts val="1600"/>
              </a:spcBef>
              <a:spcAft>
                <a:spcPts val="0"/>
              </a:spcAft>
              <a:buClr>
                <a:schemeClr val="dk2"/>
              </a:buClr>
              <a:buSzPts val="1800"/>
              <a:buChar char="○"/>
              <a:defRPr sz="1800">
                <a:solidFill>
                  <a:schemeClr val="dk2"/>
                </a:solidFill>
              </a:defRPr>
            </a:lvl2pPr>
            <a:lvl3pPr marL="1371600" lvl="2" indent="-342900" algn="ctr">
              <a:spcBef>
                <a:spcPts val="1600"/>
              </a:spcBef>
              <a:spcAft>
                <a:spcPts val="0"/>
              </a:spcAft>
              <a:buClr>
                <a:schemeClr val="dk2"/>
              </a:buClr>
              <a:buSzPts val="1800"/>
              <a:buChar char="■"/>
              <a:defRPr sz="1800">
                <a:solidFill>
                  <a:schemeClr val="dk2"/>
                </a:solidFill>
              </a:defRPr>
            </a:lvl3pPr>
            <a:lvl4pPr marL="1828800" lvl="3" indent="-342900" algn="ctr">
              <a:spcBef>
                <a:spcPts val="1600"/>
              </a:spcBef>
              <a:spcAft>
                <a:spcPts val="0"/>
              </a:spcAft>
              <a:buClr>
                <a:schemeClr val="dk2"/>
              </a:buClr>
              <a:buSzPts val="1800"/>
              <a:buChar char="●"/>
              <a:defRPr sz="1800">
                <a:solidFill>
                  <a:schemeClr val="dk2"/>
                </a:solidFill>
              </a:defRPr>
            </a:lvl4pPr>
            <a:lvl5pPr marL="2286000" lvl="4" indent="-342900" algn="ctr">
              <a:spcBef>
                <a:spcPts val="1600"/>
              </a:spcBef>
              <a:spcAft>
                <a:spcPts val="0"/>
              </a:spcAft>
              <a:buClr>
                <a:schemeClr val="dk2"/>
              </a:buClr>
              <a:buSzPts val="1800"/>
              <a:buChar char="○"/>
              <a:defRPr sz="1800">
                <a:solidFill>
                  <a:schemeClr val="dk2"/>
                </a:solidFill>
              </a:defRPr>
            </a:lvl5pPr>
            <a:lvl6pPr marL="2743200" lvl="5" indent="-342900" algn="ctr">
              <a:spcBef>
                <a:spcPts val="1600"/>
              </a:spcBef>
              <a:spcAft>
                <a:spcPts val="0"/>
              </a:spcAft>
              <a:buClr>
                <a:schemeClr val="dk2"/>
              </a:buClr>
              <a:buSzPts val="1800"/>
              <a:buChar char="■"/>
              <a:defRPr sz="1800">
                <a:solidFill>
                  <a:schemeClr val="dk2"/>
                </a:solidFill>
              </a:defRPr>
            </a:lvl6pPr>
            <a:lvl7pPr marL="3200400" lvl="6" indent="-342900" algn="ctr">
              <a:spcBef>
                <a:spcPts val="1600"/>
              </a:spcBef>
              <a:spcAft>
                <a:spcPts val="0"/>
              </a:spcAft>
              <a:buClr>
                <a:schemeClr val="dk2"/>
              </a:buClr>
              <a:buSzPts val="1800"/>
              <a:buChar char="●"/>
              <a:defRPr sz="1800">
                <a:solidFill>
                  <a:schemeClr val="dk2"/>
                </a:solidFill>
              </a:defRPr>
            </a:lvl7pPr>
            <a:lvl8pPr marL="3657600" lvl="7" indent="-342900" algn="ctr">
              <a:spcBef>
                <a:spcPts val="1600"/>
              </a:spcBef>
              <a:spcAft>
                <a:spcPts val="0"/>
              </a:spcAft>
              <a:buClr>
                <a:schemeClr val="dk2"/>
              </a:buClr>
              <a:buSzPts val="1800"/>
              <a:buChar char="○"/>
              <a:defRPr sz="1800">
                <a:solidFill>
                  <a:schemeClr val="dk2"/>
                </a:solidFill>
              </a:defRPr>
            </a:lvl8pPr>
            <a:lvl9pPr marL="4114800" lvl="8" indent="-342900" algn="ctr">
              <a:spcBef>
                <a:spcPts val="1600"/>
              </a:spcBef>
              <a:spcAft>
                <a:spcPts val="1600"/>
              </a:spcAft>
              <a:buClr>
                <a:schemeClr val="dk2"/>
              </a:buClr>
              <a:buSzPts val="1800"/>
              <a:buChar char="■"/>
              <a:defRPr sz="1800">
                <a:solidFill>
                  <a:schemeClr val="dk2"/>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hree columns">
  <p:cSld name="SECTION_TITLE_AND_DESCRIPTION_1_1">
    <p:spTree>
      <p:nvGrpSpPr>
        <p:cNvPr id="1" name="Shape 74"/>
        <p:cNvGrpSpPr/>
        <p:nvPr/>
      </p:nvGrpSpPr>
      <p:grpSpPr>
        <a:xfrm>
          <a:off x="0" y="0"/>
          <a:ext cx="0" cy="0"/>
          <a:chOff x="0" y="0"/>
          <a:chExt cx="0" cy="0"/>
        </a:xfrm>
      </p:grpSpPr>
      <p:pic>
        <p:nvPicPr>
          <p:cNvPr id="75" name="Google Shape;75;p1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76" name="Google Shape;76;p14"/>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77" name="Google Shape;77;p14"/>
          <p:cNvSpPr txBox="1">
            <a:spLocks noGrp="1"/>
          </p:cNvSpPr>
          <p:nvPr>
            <p:ph type="title"/>
          </p:nvPr>
        </p:nvSpPr>
        <p:spPr>
          <a:xfrm>
            <a:off x="6013614" y="838400"/>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8" name="Google Shape;78;p14"/>
          <p:cNvSpPr txBox="1">
            <a:spLocks noGrp="1"/>
          </p:cNvSpPr>
          <p:nvPr>
            <p:ph type="subTitle" idx="1"/>
          </p:nvPr>
        </p:nvSpPr>
        <p:spPr>
          <a:xfrm>
            <a:off x="6013614" y="1199352"/>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9" name="Google Shape;79;p14"/>
          <p:cNvSpPr txBox="1">
            <a:spLocks noGrp="1"/>
          </p:cNvSpPr>
          <p:nvPr>
            <p:ph type="title" idx="2"/>
          </p:nvPr>
        </p:nvSpPr>
        <p:spPr>
          <a:xfrm>
            <a:off x="6013603" y="2104924"/>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80" name="Google Shape;80;p14"/>
          <p:cNvSpPr txBox="1">
            <a:spLocks noGrp="1"/>
          </p:cNvSpPr>
          <p:nvPr>
            <p:ph type="subTitle" idx="3"/>
          </p:nvPr>
        </p:nvSpPr>
        <p:spPr>
          <a:xfrm>
            <a:off x="6013601" y="2465876"/>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1" name="Google Shape;81;p14"/>
          <p:cNvSpPr txBox="1">
            <a:spLocks noGrp="1"/>
          </p:cNvSpPr>
          <p:nvPr>
            <p:ph type="title" idx="4"/>
          </p:nvPr>
        </p:nvSpPr>
        <p:spPr>
          <a:xfrm>
            <a:off x="6013618" y="3371448"/>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82" name="Google Shape;82;p14"/>
          <p:cNvSpPr txBox="1">
            <a:spLocks noGrp="1"/>
          </p:cNvSpPr>
          <p:nvPr>
            <p:ph type="subTitle" idx="5"/>
          </p:nvPr>
        </p:nvSpPr>
        <p:spPr>
          <a:xfrm>
            <a:off x="6013615" y="3732400"/>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3" name="Google Shape;83;p14"/>
          <p:cNvSpPr txBox="1">
            <a:spLocks noGrp="1"/>
          </p:cNvSpPr>
          <p:nvPr>
            <p:ph type="title" idx="6"/>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Four Columns">
  <p:cSld name="SECTION_TITLE_AND_DESCRIPTION_1_2">
    <p:spTree>
      <p:nvGrpSpPr>
        <p:cNvPr id="1" name="Shape 91"/>
        <p:cNvGrpSpPr/>
        <p:nvPr/>
      </p:nvGrpSpPr>
      <p:grpSpPr>
        <a:xfrm>
          <a:off x="0" y="0"/>
          <a:ext cx="0" cy="0"/>
          <a:chOff x="0" y="0"/>
          <a:chExt cx="0" cy="0"/>
        </a:xfrm>
      </p:grpSpPr>
      <p:pic>
        <p:nvPicPr>
          <p:cNvPr id="92" name="Google Shape;92;p1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93" name="Google Shape;93;p16"/>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94" name="Google Shape;94;p16"/>
          <p:cNvSpPr txBox="1">
            <a:spLocks noGrp="1"/>
          </p:cNvSpPr>
          <p:nvPr>
            <p:ph type="title"/>
          </p:nvPr>
        </p:nvSpPr>
        <p:spPr>
          <a:xfrm>
            <a:off x="602672" y="2010025"/>
            <a:ext cx="2695800" cy="48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95" name="Google Shape;95;p16"/>
          <p:cNvSpPr txBox="1">
            <a:spLocks noGrp="1"/>
          </p:cNvSpPr>
          <p:nvPr>
            <p:ph type="subTitle" idx="1"/>
          </p:nvPr>
        </p:nvSpPr>
        <p:spPr>
          <a:xfrm>
            <a:off x="839201" y="2389868"/>
            <a:ext cx="2459400" cy="71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96" name="Google Shape;96;p16"/>
          <p:cNvSpPr txBox="1">
            <a:spLocks noGrp="1"/>
          </p:cNvSpPr>
          <p:nvPr>
            <p:ph type="title" idx="2"/>
          </p:nvPr>
        </p:nvSpPr>
        <p:spPr>
          <a:xfrm>
            <a:off x="5845528" y="2010025"/>
            <a:ext cx="26958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97" name="Google Shape;97;p16"/>
          <p:cNvSpPr txBox="1">
            <a:spLocks noGrp="1"/>
          </p:cNvSpPr>
          <p:nvPr>
            <p:ph type="subTitle" idx="3"/>
          </p:nvPr>
        </p:nvSpPr>
        <p:spPr>
          <a:xfrm>
            <a:off x="5845522" y="2389875"/>
            <a:ext cx="24594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98" name="Google Shape;98;p16"/>
          <p:cNvSpPr txBox="1">
            <a:spLocks noGrp="1"/>
          </p:cNvSpPr>
          <p:nvPr>
            <p:ph type="title" idx="4"/>
          </p:nvPr>
        </p:nvSpPr>
        <p:spPr>
          <a:xfrm>
            <a:off x="602672" y="3449699"/>
            <a:ext cx="2695800" cy="48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99" name="Google Shape;99;p16"/>
          <p:cNvSpPr txBox="1">
            <a:spLocks noGrp="1"/>
          </p:cNvSpPr>
          <p:nvPr>
            <p:ph type="subTitle" idx="5"/>
          </p:nvPr>
        </p:nvSpPr>
        <p:spPr>
          <a:xfrm>
            <a:off x="839201" y="3838273"/>
            <a:ext cx="2459400" cy="71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00" name="Google Shape;100;p16"/>
          <p:cNvSpPr txBox="1">
            <a:spLocks noGrp="1"/>
          </p:cNvSpPr>
          <p:nvPr>
            <p:ph type="title" idx="6"/>
          </p:nvPr>
        </p:nvSpPr>
        <p:spPr>
          <a:xfrm>
            <a:off x="5845528" y="3449695"/>
            <a:ext cx="26958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01" name="Google Shape;101;p16"/>
          <p:cNvSpPr txBox="1">
            <a:spLocks noGrp="1"/>
          </p:cNvSpPr>
          <p:nvPr>
            <p:ph type="subTitle" idx="7"/>
          </p:nvPr>
        </p:nvSpPr>
        <p:spPr>
          <a:xfrm>
            <a:off x="5845522" y="3838276"/>
            <a:ext cx="24594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02" name="Google Shape;102;p16"/>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ercentages">
  <p:cSld name="BIG_NUMBER_1">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08" name="Google Shape;108;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wo Columns">
  <p:cSld name="SECTION_TITLE_AND_DESCRIPTION_1_1_2">
    <p:spTree>
      <p:nvGrpSpPr>
        <p:cNvPr id="1" name="Shape 114"/>
        <p:cNvGrpSpPr/>
        <p:nvPr/>
      </p:nvGrpSpPr>
      <p:grpSpPr>
        <a:xfrm>
          <a:off x="0" y="0"/>
          <a:ext cx="0" cy="0"/>
          <a:chOff x="0" y="0"/>
          <a:chExt cx="0" cy="0"/>
        </a:xfrm>
      </p:grpSpPr>
      <p:pic>
        <p:nvPicPr>
          <p:cNvPr id="115" name="Google Shape;115;p18"/>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16" name="Google Shape;116;p18"/>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17" name="Google Shape;117;p18"/>
          <p:cNvSpPr txBox="1">
            <a:spLocks noGrp="1"/>
          </p:cNvSpPr>
          <p:nvPr>
            <p:ph type="title"/>
          </p:nvPr>
        </p:nvSpPr>
        <p:spPr>
          <a:xfrm>
            <a:off x="6166050" y="1183210"/>
            <a:ext cx="21402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18" name="Google Shape;118;p18"/>
          <p:cNvSpPr txBox="1">
            <a:spLocks noGrp="1"/>
          </p:cNvSpPr>
          <p:nvPr>
            <p:ph type="subTitle" idx="1"/>
          </p:nvPr>
        </p:nvSpPr>
        <p:spPr>
          <a:xfrm>
            <a:off x="6166050" y="1620375"/>
            <a:ext cx="2140200" cy="9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19" name="Google Shape;119;p18"/>
          <p:cNvSpPr txBox="1">
            <a:spLocks noGrp="1"/>
          </p:cNvSpPr>
          <p:nvPr>
            <p:ph type="title" idx="2"/>
          </p:nvPr>
        </p:nvSpPr>
        <p:spPr>
          <a:xfrm>
            <a:off x="6166040" y="2678335"/>
            <a:ext cx="21402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20" name="Google Shape;120;p18"/>
          <p:cNvSpPr txBox="1">
            <a:spLocks noGrp="1"/>
          </p:cNvSpPr>
          <p:nvPr>
            <p:ph type="subTitle" idx="3"/>
          </p:nvPr>
        </p:nvSpPr>
        <p:spPr>
          <a:xfrm>
            <a:off x="6166050" y="3115508"/>
            <a:ext cx="2140200" cy="9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1" name="Google Shape;121;p18"/>
          <p:cNvSpPr txBox="1">
            <a:spLocks noGrp="1"/>
          </p:cNvSpPr>
          <p:nvPr>
            <p:ph type="title" idx="4"/>
          </p:nvPr>
        </p:nvSpPr>
        <p:spPr>
          <a:xfrm>
            <a:off x="1002325" y="711175"/>
            <a:ext cx="2666700" cy="1166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lumns">
  <p:cSld name="CAPTION_ONLY_1">
    <p:spTree>
      <p:nvGrpSpPr>
        <p:cNvPr id="1" name="Shape 122"/>
        <p:cNvGrpSpPr/>
        <p:nvPr/>
      </p:nvGrpSpPr>
      <p:grpSpPr>
        <a:xfrm>
          <a:off x="0" y="0"/>
          <a:ext cx="0" cy="0"/>
          <a:chOff x="0" y="0"/>
          <a:chExt cx="0" cy="0"/>
        </a:xfrm>
      </p:grpSpPr>
      <p:pic>
        <p:nvPicPr>
          <p:cNvPr id="123" name="Google Shape;123;p1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24" name="Google Shape;124;p1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125" name="Google Shape;125;p19"/>
          <p:cNvSpPr txBox="1">
            <a:spLocks noGrp="1"/>
          </p:cNvSpPr>
          <p:nvPr>
            <p:ph type="title"/>
          </p:nvPr>
        </p:nvSpPr>
        <p:spPr>
          <a:xfrm>
            <a:off x="907470" y="2765032"/>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126" name="Google Shape;126;p19"/>
          <p:cNvSpPr txBox="1">
            <a:spLocks noGrp="1"/>
          </p:cNvSpPr>
          <p:nvPr>
            <p:ph type="subTitle" idx="1"/>
          </p:nvPr>
        </p:nvSpPr>
        <p:spPr>
          <a:xfrm>
            <a:off x="1137850" y="3229817"/>
            <a:ext cx="2457000" cy="11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7" name="Google Shape;127;p19"/>
          <p:cNvSpPr txBox="1">
            <a:spLocks noGrp="1"/>
          </p:cNvSpPr>
          <p:nvPr>
            <p:ph type="title" idx="2"/>
          </p:nvPr>
        </p:nvSpPr>
        <p:spPr>
          <a:xfrm>
            <a:off x="5318730" y="2765032"/>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128" name="Google Shape;128;p19"/>
          <p:cNvSpPr txBox="1">
            <a:spLocks noGrp="1"/>
          </p:cNvSpPr>
          <p:nvPr>
            <p:ph type="subTitle" idx="3"/>
          </p:nvPr>
        </p:nvSpPr>
        <p:spPr>
          <a:xfrm>
            <a:off x="5549120" y="3229817"/>
            <a:ext cx="2457000" cy="11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Design">
  <p:cSld name="BIG_NUMBER_1_1">
    <p:spTree>
      <p:nvGrpSpPr>
        <p:cNvPr id="1" name="Shape 129"/>
        <p:cNvGrpSpPr/>
        <p:nvPr/>
      </p:nvGrpSpPr>
      <p:grpSpPr>
        <a:xfrm>
          <a:off x="0" y="0"/>
          <a:ext cx="0" cy="0"/>
          <a:chOff x="0" y="0"/>
          <a:chExt cx="0" cy="0"/>
        </a:xfrm>
      </p:grpSpPr>
      <p:pic>
        <p:nvPicPr>
          <p:cNvPr id="130" name="Google Shape;130;p2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1" name="Google Shape;131;p20"/>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2" name="Google Shape;132;p20"/>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Six Columns">
  <p:cSld name="BIG_NUMBER_1_1_1">
    <p:spTree>
      <p:nvGrpSpPr>
        <p:cNvPr id="1" name="Shape 133"/>
        <p:cNvGrpSpPr/>
        <p:nvPr/>
      </p:nvGrpSpPr>
      <p:grpSpPr>
        <a:xfrm>
          <a:off x="0" y="0"/>
          <a:ext cx="0" cy="0"/>
          <a:chOff x="0" y="0"/>
          <a:chExt cx="0" cy="0"/>
        </a:xfrm>
      </p:grpSpPr>
      <p:pic>
        <p:nvPicPr>
          <p:cNvPr id="134" name="Google Shape;134;p2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5" name="Google Shape;135;p21"/>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6" name="Google Shape;136;p21"/>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137" name="Google Shape;137;p21"/>
          <p:cNvSpPr txBox="1">
            <a:spLocks noGrp="1"/>
          </p:cNvSpPr>
          <p:nvPr>
            <p:ph type="title" idx="2"/>
          </p:nvPr>
        </p:nvSpPr>
        <p:spPr>
          <a:xfrm>
            <a:off x="1664325"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8" name="Google Shape;138;p21"/>
          <p:cNvSpPr txBox="1">
            <a:spLocks noGrp="1"/>
          </p:cNvSpPr>
          <p:nvPr>
            <p:ph type="subTitle" idx="1"/>
          </p:nvPr>
        </p:nvSpPr>
        <p:spPr>
          <a:xfrm>
            <a:off x="1664334"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39" name="Google Shape;139;p21"/>
          <p:cNvSpPr txBox="1">
            <a:spLocks noGrp="1"/>
          </p:cNvSpPr>
          <p:nvPr>
            <p:ph type="title" idx="3"/>
          </p:nvPr>
        </p:nvSpPr>
        <p:spPr>
          <a:xfrm>
            <a:off x="3817459"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0" name="Google Shape;140;p21"/>
          <p:cNvSpPr txBox="1">
            <a:spLocks noGrp="1"/>
          </p:cNvSpPr>
          <p:nvPr>
            <p:ph type="subTitle" idx="4"/>
          </p:nvPr>
        </p:nvSpPr>
        <p:spPr>
          <a:xfrm>
            <a:off x="3817468"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1" name="Google Shape;141;p21"/>
          <p:cNvSpPr txBox="1">
            <a:spLocks noGrp="1"/>
          </p:cNvSpPr>
          <p:nvPr>
            <p:ph type="title" idx="5"/>
          </p:nvPr>
        </p:nvSpPr>
        <p:spPr>
          <a:xfrm>
            <a:off x="5970592"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2" name="Google Shape;142;p21"/>
          <p:cNvSpPr txBox="1">
            <a:spLocks noGrp="1"/>
          </p:cNvSpPr>
          <p:nvPr>
            <p:ph type="subTitle" idx="6"/>
          </p:nvPr>
        </p:nvSpPr>
        <p:spPr>
          <a:xfrm>
            <a:off x="5970602"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3" name="Google Shape;143;p21"/>
          <p:cNvSpPr txBox="1">
            <a:spLocks noGrp="1"/>
          </p:cNvSpPr>
          <p:nvPr>
            <p:ph type="title" idx="7"/>
          </p:nvPr>
        </p:nvSpPr>
        <p:spPr>
          <a:xfrm>
            <a:off x="1664325"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4" name="Google Shape;144;p21"/>
          <p:cNvSpPr txBox="1">
            <a:spLocks noGrp="1"/>
          </p:cNvSpPr>
          <p:nvPr>
            <p:ph type="subTitle" idx="8"/>
          </p:nvPr>
        </p:nvSpPr>
        <p:spPr>
          <a:xfrm>
            <a:off x="1664334"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5" name="Google Shape;145;p21"/>
          <p:cNvSpPr txBox="1">
            <a:spLocks noGrp="1"/>
          </p:cNvSpPr>
          <p:nvPr>
            <p:ph type="title" idx="9"/>
          </p:nvPr>
        </p:nvSpPr>
        <p:spPr>
          <a:xfrm>
            <a:off x="3817459"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6" name="Google Shape;146;p21"/>
          <p:cNvSpPr txBox="1">
            <a:spLocks noGrp="1"/>
          </p:cNvSpPr>
          <p:nvPr>
            <p:ph type="subTitle" idx="13"/>
          </p:nvPr>
        </p:nvSpPr>
        <p:spPr>
          <a:xfrm>
            <a:off x="3817468"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7" name="Google Shape;147;p21"/>
          <p:cNvSpPr txBox="1">
            <a:spLocks noGrp="1"/>
          </p:cNvSpPr>
          <p:nvPr>
            <p:ph type="title" idx="14"/>
          </p:nvPr>
        </p:nvSpPr>
        <p:spPr>
          <a:xfrm>
            <a:off x="5970592"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8" name="Google Shape;148;p21"/>
          <p:cNvSpPr txBox="1">
            <a:spLocks noGrp="1"/>
          </p:cNvSpPr>
          <p:nvPr>
            <p:ph type="subTitle" idx="15"/>
          </p:nvPr>
        </p:nvSpPr>
        <p:spPr>
          <a:xfrm>
            <a:off x="5970602"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 Credits">
  <p:cSld name="SECTION_TITLE_AND_DESCRIPTION_1_1_3">
    <p:spTree>
      <p:nvGrpSpPr>
        <p:cNvPr id="1" name="Shape 149"/>
        <p:cNvGrpSpPr/>
        <p:nvPr/>
      </p:nvGrpSpPr>
      <p:grpSpPr>
        <a:xfrm>
          <a:off x="0" y="0"/>
          <a:ext cx="0" cy="0"/>
          <a:chOff x="0" y="0"/>
          <a:chExt cx="0" cy="0"/>
        </a:xfrm>
      </p:grpSpPr>
      <p:pic>
        <p:nvPicPr>
          <p:cNvPr id="150" name="Google Shape;150;p2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51" name="Google Shape;151;p22"/>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52" name="Google Shape;152;p22"/>
          <p:cNvSpPr txBox="1">
            <a:spLocks noGrp="1"/>
          </p:cNvSpPr>
          <p:nvPr>
            <p:ph type="title"/>
          </p:nvPr>
        </p:nvSpPr>
        <p:spPr>
          <a:xfrm>
            <a:off x="1041650" y="1003422"/>
            <a:ext cx="2802600" cy="7224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4800"/>
            </a:lvl1pPr>
            <a:lvl2pPr lvl="1" rtl="0">
              <a:lnSpc>
                <a:spcPct val="80000"/>
              </a:lnSpc>
              <a:spcBef>
                <a:spcPts val="0"/>
              </a:spcBef>
              <a:spcAft>
                <a:spcPts val="0"/>
              </a:spcAft>
              <a:buSzPts val="4800"/>
              <a:buNone/>
              <a:defRPr sz="4800"/>
            </a:lvl2pPr>
            <a:lvl3pPr lvl="2" rtl="0">
              <a:lnSpc>
                <a:spcPct val="80000"/>
              </a:lnSpc>
              <a:spcBef>
                <a:spcPts val="0"/>
              </a:spcBef>
              <a:spcAft>
                <a:spcPts val="0"/>
              </a:spcAft>
              <a:buSzPts val="4800"/>
              <a:buNone/>
              <a:defRPr sz="4800"/>
            </a:lvl3pPr>
            <a:lvl4pPr lvl="3" rtl="0">
              <a:lnSpc>
                <a:spcPct val="80000"/>
              </a:lnSpc>
              <a:spcBef>
                <a:spcPts val="0"/>
              </a:spcBef>
              <a:spcAft>
                <a:spcPts val="0"/>
              </a:spcAft>
              <a:buSzPts val="4800"/>
              <a:buNone/>
              <a:defRPr sz="4800"/>
            </a:lvl4pPr>
            <a:lvl5pPr lvl="4" rtl="0">
              <a:lnSpc>
                <a:spcPct val="80000"/>
              </a:lnSpc>
              <a:spcBef>
                <a:spcPts val="0"/>
              </a:spcBef>
              <a:spcAft>
                <a:spcPts val="0"/>
              </a:spcAft>
              <a:buSzPts val="4800"/>
              <a:buNone/>
              <a:defRPr sz="4800"/>
            </a:lvl5pPr>
            <a:lvl6pPr lvl="5" rtl="0">
              <a:lnSpc>
                <a:spcPct val="80000"/>
              </a:lnSpc>
              <a:spcBef>
                <a:spcPts val="0"/>
              </a:spcBef>
              <a:spcAft>
                <a:spcPts val="0"/>
              </a:spcAft>
              <a:buSzPts val="4800"/>
              <a:buNone/>
              <a:defRPr sz="4800"/>
            </a:lvl6pPr>
            <a:lvl7pPr lvl="6" rtl="0">
              <a:lnSpc>
                <a:spcPct val="80000"/>
              </a:lnSpc>
              <a:spcBef>
                <a:spcPts val="0"/>
              </a:spcBef>
              <a:spcAft>
                <a:spcPts val="0"/>
              </a:spcAft>
              <a:buSzPts val="4800"/>
              <a:buNone/>
              <a:defRPr sz="4800"/>
            </a:lvl7pPr>
            <a:lvl8pPr lvl="7" rtl="0">
              <a:lnSpc>
                <a:spcPct val="80000"/>
              </a:lnSpc>
              <a:spcBef>
                <a:spcPts val="0"/>
              </a:spcBef>
              <a:spcAft>
                <a:spcPts val="0"/>
              </a:spcAft>
              <a:buSzPts val="4800"/>
              <a:buNone/>
              <a:defRPr sz="4800"/>
            </a:lvl8pPr>
            <a:lvl9pPr lvl="8" rtl="0">
              <a:lnSpc>
                <a:spcPct val="80000"/>
              </a:lnSpc>
              <a:spcBef>
                <a:spcPts val="0"/>
              </a:spcBef>
              <a:spcAft>
                <a:spcPts val="0"/>
              </a:spcAft>
              <a:buSzPts val="4800"/>
              <a:buNone/>
              <a:defRPr sz="4800"/>
            </a:lvl9pPr>
          </a:lstStyle>
          <a:p>
            <a:endParaRPr/>
          </a:p>
        </p:txBody>
      </p:sp>
      <p:sp>
        <p:nvSpPr>
          <p:cNvPr id="153" name="Google Shape;153;p22"/>
          <p:cNvSpPr txBox="1">
            <a:spLocks noGrp="1"/>
          </p:cNvSpPr>
          <p:nvPr>
            <p:ph type="subTitle" idx="1"/>
          </p:nvPr>
        </p:nvSpPr>
        <p:spPr>
          <a:xfrm>
            <a:off x="1058450" y="1757352"/>
            <a:ext cx="2769000" cy="13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pic>
        <p:nvPicPr>
          <p:cNvPr id="154" name="Google Shape;154;p22"/>
          <p:cNvPicPr preferRelativeResize="0"/>
          <p:nvPr/>
        </p:nvPicPr>
        <p:blipFill>
          <a:blip r:embed="rId4">
            <a:alphaModFix/>
          </a:blip>
          <a:stretch>
            <a:fillRect/>
          </a:stretch>
        </p:blipFill>
        <p:spPr>
          <a:xfrm rot="-405240">
            <a:off x="6284102" y="2385388"/>
            <a:ext cx="1961516" cy="2293291"/>
          </a:xfrm>
          <a:prstGeom prst="rect">
            <a:avLst/>
          </a:prstGeom>
          <a:noFill/>
          <a:ln>
            <a:noFill/>
          </a:ln>
        </p:spPr>
      </p:pic>
      <p:pic>
        <p:nvPicPr>
          <p:cNvPr id="155" name="Google Shape;155;p22"/>
          <p:cNvPicPr preferRelativeResize="0"/>
          <p:nvPr/>
        </p:nvPicPr>
        <p:blipFill>
          <a:blip r:embed="rId4">
            <a:alphaModFix/>
          </a:blip>
          <a:stretch>
            <a:fillRect/>
          </a:stretch>
        </p:blipFill>
        <p:spPr>
          <a:xfrm rot="417625">
            <a:off x="4378962" y="1324630"/>
            <a:ext cx="2803901" cy="2815133"/>
          </a:xfrm>
          <a:prstGeom prst="rect">
            <a:avLst/>
          </a:prstGeom>
          <a:noFill/>
          <a:ln>
            <a:noFill/>
          </a:ln>
        </p:spPr>
      </p:pic>
      <p:sp>
        <p:nvSpPr>
          <p:cNvPr id="156" name="Google Shape;156;p22"/>
          <p:cNvSpPr txBox="1"/>
          <p:nvPr/>
        </p:nvSpPr>
        <p:spPr>
          <a:xfrm rot="420963">
            <a:off x="4549033" y="2333911"/>
            <a:ext cx="2308687" cy="1497649"/>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dk2"/>
                </a:solidFill>
                <a:latin typeface="Roboto Mono"/>
                <a:ea typeface="Roboto Mono"/>
                <a:cs typeface="Roboto Mono"/>
                <a:sym typeface="Roboto Mono"/>
              </a:rPr>
              <a:t>CREDITS: This presentation template was created by </a:t>
            </a:r>
            <a:r>
              <a:rPr lang="en" sz="1200">
                <a:solidFill>
                  <a:schemeClr val="dk2"/>
                </a:solidFill>
                <a:uFill>
                  <a:noFill/>
                </a:uFill>
                <a:latin typeface="Roboto Mono"/>
                <a:ea typeface="Roboto Mono"/>
                <a:cs typeface="Roboto Mono"/>
                <a:sym typeface="Roboto Mono"/>
                <a:hlinkClick r:id="rId5">
                  <a:extLst>
                    <a:ext uri="{A12FA001-AC4F-418D-AE19-62706E023703}">
                      <ahyp:hlinkClr xmlns:ahyp="http://schemas.microsoft.com/office/drawing/2018/hyperlinkcolor" val="tx"/>
                    </a:ext>
                  </a:extLst>
                </a:hlinkClick>
              </a:rPr>
              <a:t>Slidesgo</a:t>
            </a:r>
            <a:r>
              <a:rPr lang="en" sz="1200">
                <a:solidFill>
                  <a:schemeClr val="dk2"/>
                </a:solidFill>
                <a:latin typeface="Roboto Mono"/>
                <a:ea typeface="Roboto Mono"/>
                <a:cs typeface="Roboto Mono"/>
                <a:sym typeface="Roboto Mono"/>
              </a:rPr>
              <a:t>, including icons by </a:t>
            </a:r>
            <a:r>
              <a:rPr lang="en" sz="1200">
                <a:solidFill>
                  <a:schemeClr val="dk2"/>
                </a:solidFill>
                <a:uFill>
                  <a:noFill/>
                </a:uFill>
                <a:latin typeface="Roboto Mono"/>
                <a:ea typeface="Roboto Mono"/>
                <a:cs typeface="Roboto Mono"/>
                <a:sym typeface="Roboto Mono"/>
                <a:hlinkClick r:id="rId6">
                  <a:extLst>
                    <a:ext uri="{A12FA001-AC4F-418D-AE19-62706E023703}">
                      <ahyp:hlinkClr xmlns:ahyp="http://schemas.microsoft.com/office/drawing/2018/hyperlinkcolor" val="tx"/>
                    </a:ext>
                  </a:extLst>
                </a:hlinkClick>
              </a:rPr>
              <a:t>Flaticon</a:t>
            </a:r>
            <a:r>
              <a:rPr lang="en" sz="1200">
                <a:solidFill>
                  <a:schemeClr val="dk2"/>
                </a:solidFill>
                <a:latin typeface="Roboto Mono"/>
                <a:ea typeface="Roboto Mono"/>
                <a:cs typeface="Roboto Mono"/>
                <a:sym typeface="Roboto Mono"/>
              </a:rPr>
              <a:t>, and infographics &amp; images by </a:t>
            </a:r>
            <a:r>
              <a:rPr lang="en" sz="1200">
                <a:solidFill>
                  <a:schemeClr val="dk2"/>
                </a:solidFill>
                <a:uFill>
                  <a:noFill/>
                </a:uFill>
                <a:latin typeface="Roboto Mono"/>
                <a:ea typeface="Roboto Mono"/>
                <a:cs typeface="Roboto Mono"/>
                <a:sym typeface="Roboto Mono"/>
                <a:hlinkClick r:id="rId7">
                  <a:extLst>
                    <a:ext uri="{A12FA001-AC4F-418D-AE19-62706E023703}">
                      <ahyp:hlinkClr xmlns:ahyp="http://schemas.microsoft.com/office/drawing/2018/hyperlinkcolor" val="tx"/>
                    </a:ext>
                  </a:extLst>
                </a:hlinkClick>
              </a:rPr>
              <a:t>Freepik</a:t>
            </a:r>
            <a:r>
              <a:rPr lang="en" sz="1200">
                <a:solidFill>
                  <a:schemeClr val="dk2"/>
                </a:solidFill>
                <a:latin typeface="Roboto Mono"/>
                <a:ea typeface="Roboto Mono"/>
                <a:cs typeface="Roboto Mono"/>
                <a:sym typeface="Roboto Mono"/>
              </a:rPr>
              <a:t>. </a:t>
            </a:r>
            <a:endParaRPr sz="1200">
              <a:solidFill>
                <a:schemeClr val="dk2"/>
              </a:solidFill>
              <a:latin typeface="Roboto Mono"/>
              <a:ea typeface="Roboto Mono"/>
              <a:cs typeface="Roboto Mono"/>
              <a:sym typeface="Roboto Mono"/>
            </a:endParaRPr>
          </a:p>
          <a:p>
            <a:pPr marL="0" lvl="0" indent="0" algn="ctr" rtl="0">
              <a:spcBef>
                <a:spcPts val="300"/>
              </a:spcBef>
              <a:spcAft>
                <a:spcPts val="0"/>
              </a:spcAft>
              <a:buNone/>
            </a:pPr>
            <a:endParaRPr sz="1200">
              <a:solidFill>
                <a:schemeClr val="dk2"/>
              </a:solidFill>
              <a:latin typeface="Roboto Mono"/>
              <a:ea typeface="Roboto Mono"/>
              <a:cs typeface="Roboto Mono"/>
              <a:sym typeface="Roboto Mon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8" name="Google Shape;28;p5"/>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9" name="Google Shape;29;p5"/>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744675" y="1551725"/>
            <a:ext cx="3593400" cy="2822100"/>
          </a:xfrm>
          <a:prstGeom prst="rect">
            <a:avLst/>
          </a:prstGeom>
        </p:spPr>
        <p:txBody>
          <a:bodyPr spcFirstLastPara="1" wrap="square" lIns="91425" tIns="91425" rIns="91425" bIns="91425" anchor="b"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31" name="Google Shape;31;p5"/>
          <p:cNvSpPr txBox="1">
            <a:spLocks noGrp="1"/>
          </p:cNvSpPr>
          <p:nvPr>
            <p:ph type="body" idx="2"/>
          </p:nvPr>
        </p:nvSpPr>
        <p:spPr>
          <a:xfrm>
            <a:off x="4805925" y="1551725"/>
            <a:ext cx="3593400" cy="2822100"/>
          </a:xfrm>
          <a:prstGeom prst="rect">
            <a:avLst/>
          </a:prstGeom>
        </p:spPr>
        <p:txBody>
          <a:bodyPr spcFirstLastPara="1" wrap="square" lIns="91425" tIns="91425" rIns="91425" bIns="91425" anchor="b"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pic>
        <p:nvPicPr>
          <p:cNvPr id="33" name="Google Shape;33;p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4" name="Google Shape;34;p6"/>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5" name="Google Shape;35;p6"/>
          <p:cNvSpPr txBox="1">
            <a:spLocks noGrp="1"/>
          </p:cNvSpPr>
          <p:nvPr>
            <p:ph type="title"/>
          </p:nvPr>
        </p:nvSpPr>
        <p:spPr>
          <a:xfrm>
            <a:off x="1002325" y="711175"/>
            <a:ext cx="2072100" cy="1166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pic>
        <p:nvPicPr>
          <p:cNvPr id="42" name="Google Shape;42;p8"/>
          <p:cNvPicPr preferRelativeResize="0"/>
          <p:nvPr/>
        </p:nvPicPr>
        <p:blipFill>
          <a:blip r:embed="rId2">
            <a:alphaModFix/>
          </a:blip>
          <a:stretch>
            <a:fillRect/>
          </a:stretch>
        </p:blipFill>
        <p:spPr>
          <a:xfrm rot="896489">
            <a:off x="6092370" y="-1056710"/>
            <a:ext cx="2878009" cy="3364796"/>
          </a:xfrm>
          <a:prstGeom prst="rect">
            <a:avLst/>
          </a:prstGeom>
          <a:noFill/>
          <a:ln>
            <a:noFill/>
          </a:ln>
          <a:effectLst>
            <a:outerShdw blurRad="85725" dist="57150" dir="5400000" algn="bl" rotWithShape="0">
              <a:srgbClr val="000000">
                <a:alpha val="39000"/>
              </a:srgbClr>
            </a:outerShdw>
          </a:effectLst>
        </p:spPr>
      </p:pic>
      <p:sp>
        <p:nvSpPr>
          <p:cNvPr id="43" name="Google Shape;43;p8"/>
          <p:cNvSpPr txBox="1">
            <a:spLocks noGrp="1"/>
          </p:cNvSpPr>
          <p:nvPr>
            <p:ph type="title"/>
          </p:nvPr>
        </p:nvSpPr>
        <p:spPr>
          <a:xfrm rot="877333">
            <a:off x="6289345" y="436639"/>
            <a:ext cx="2155721" cy="1510808"/>
          </a:xfrm>
          <a:prstGeom prst="rect">
            <a:avLst/>
          </a:prstGeom>
        </p:spPr>
        <p:txBody>
          <a:bodyPr spcFirstLastPara="1" wrap="square" lIns="91425" tIns="91425" rIns="91425" bIns="91425" anchor="t" anchorCtr="0">
            <a:noAutofit/>
          </a:bodyPr>
          <a:lstStyle>
            <a:lvl1pPr lvl="0" algn="ctr">
              <a:spcBef>
                <a:spcPts val="0"/>
              </a:spcBef>
              <a:spcAft>
                <a:spcPts val="0"/>
              </a:spcAft>
              <a:buSzPts val="2600"/>
              <a:buNone/>
              <a:defRPr sz="2600" b="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46" name="Google Shape;46;p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pic>
        <p:nvPicPr>
          <p:cNvPr id="51" name="Google Shape;51;p1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2" name="Google Shape;52;p10"/>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53" name="Google Shape;53;p10"/>
          <p:cNvSpPr txBox="1">
            <a:spLocks noGrp="1"/>
          </p:cNvSpPr>
          <p:nvPr>
            <p:ph type="title"/>
          </p:nvPr>
        </p:nvSpPr>
        <p:spPr>
          <a:xfrm>
            <a:off x="1002325" y="711173"/>
            <a:ext cx="2403900" cy="1385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2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27.jp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8.jpg"/><Relationship Id="rId5" Type="http://schemas.openxmlformats.org/officeDocument/2006/relationships/image" Target="../media/image18.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2.jpg"/><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1.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ctrTitle"/>
          </p:nvPr>
        </p:nvSpPr>
        <p:spPr>
          <a:xfrm>
            <a:off x="1672775" y="1744198"/>
            <a:ext cx="6079800" cy="165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Career Scavenger Hunt</a:t>
            </a:r>
            <a:endParaRPr>
              <a:solidFill>
                <a:schemeClr val="accent2"/>
              </a:solidFill>
            </a:endParaRPr>
          </a:p>
        </p:txBody>
      </p:sp>
      <p:sp>
        <p:nvSpPr>
          <p:cNvPr id="173" name="Google Shape;173;p27"/>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oming Soon"/>
                <a:ea typeface="Coming Soon"/>
                <a:cs typeface="Coming Soon"/>
                <a:sym typeface="Coming Soon"/>
              </a:rPr>
              <a:t>Here starts the lesson!</a:t>
            </a:r>
            <a:endParaRPr>
              <a:latin typeface="Coming Soon"/>
              <a:ea typeface="Coming Soon"/>
              <a:cs typeface="Coming Soon"/>
              <a:sym typeface="Coming Soon"/>
            </a:endParaRPr>
          </a:p>
        </p:txBody>
      </p:sp>
      <p:sp>
        <p:nvSpPr>
          <p:cNvPr id="174" name="Google Shape;174;p27"/>
          <p:cNvSpPr/>
          <p:nvPr/>
        </p:nvSpPr>
        <p:spPr>
          <a:xfrm>
            <a:off x="3250675" y="2885490"/>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175" name="Google Shape;175;p27"/>
          <p:cNvSpPr/>
          <p:nvPr/>
        </p:nvSpPr>
        <p:spPr>
          <a:xfrm>
            <a:off x="5621575" y="2886561"/>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176" name="Google Shape;176;p27"/>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177" name="Google Shape;177;p27"/>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178" name="Google Shape;178;p27"/>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6"/>
          <p:cNvSpPr txBox="1">
            <a:spLocks noGrp="1"/>
          </p:cNvSpPr>
          <p:nvPr>
            <p:ph type="title"/>
          </p:nvPr>
        </p:nvSpPr>
        <p:spPr>
          <a:xfrm>
            <a:off x="907470" y="2652207"/>
            <a:ext cx="2917800" cy="488400"/>
          </a:xfrm>
          <a:prstGeom prst="rect">
            <a:avLst/>
          </a:prstGeom>
        </p:spPr>
        <p:txBody>
          <a:bodyPr spcFirstLastPara="1" wrap="square" lIns="91425" tIns="91425" rIns="91425" bIns="91425" anchor="b" anchorCtr="0">
            <a:noAutofit/>
          </a:bodyPr>
          <a:lstStyle/>
          <a:p>
            <a:pPr marL="0" lvl="0" indent="0" algn="ctr" rtl="0">
              <a:lnSpc>
                <a:spcPct val="80000"/>
              </a:lnSpc>
              <a:spcBef>
                <a:spcPts val="0"/>
              </a:spcBef>
              <a:spcAft>
                <a:spcPts val="0"/>
              </a:spcAft>
              <a:buNone/>
            </a:pPr>
            <a:r>
              <a:rPr lang="en" sz="2200"/>
              <a:t>Pick A Topic</a:t>
            </a:r>
            <a:endParaRPr sz="1500"/>
          </a:p>
        </p:txBody>
      </p:sp>
      <p:sp>
        <p:nvSpPr>
          <p:cNvPr id="275" name="Google Shape;275;p36"/>
          <p:cNvSpPr txBox="1">
            <a:spLocks noGrp="1"/>
          </p:cNvSpPr>
          <p:nvPr>
            <p:ph type="subTitle" idx="1"/>
          </p:nvPr>
        </p:nvSpPr>
        <p:spPr>
          <a:xfrm>
            <a:off x="954700" y="3229825"/>
            <a:ext cx="2870700" cy="116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dk1"/>
                </a:solidFill>
              </a:rPr>
              <a:t>Pick one of the careers you learned about and write an essay.</a:t>
            </a:r>
            <a:endParaRPr/>
          </a:p>
        </p:txBody>
      </p:sp>
      <p:sp>
        <p:nvSpPr>
          <p:cNvPr id="276" name="Google Shape;276;p36"/>
          <p:cNvSpPr txBox="1">
            <a:spLocks noGrp="1"/>
          </p:cNvSpPr>
          <p:nvPr>
            <p:ph type="title" idx="2"/>
          </p:nvPr>
        </p:nvSpPr>
        <p:spPr>
          <a:xfrm>
            <a:off x="5088325" y="2652200"/>
            <a:ext cx="3456600" cy="48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200"/>
              <a:t>Questions To Consider</a:t>
            </a:r>
            <a:endParaRPr sz="2200"/>
          </a:p>
        </p:txBody>
      </p:sp>
      <p:sp>
        <p:nvSpPr>
          <p:cNvPr id="277" name="Google Shape;277;p36"/>
          <p:cNvSpPr txBox="1">
            <a:spLocks noGrp="1"/>
          </p:cNvSpPr>
          <p:nvPr>
            <p:ph type="subTitle" idx="3"/>
          </p:nvPr>
        </p:nvSpPr>
        <p:spPr>
          <a:xfrm>
            <a:off x="5095975" y="3081800"/>
            <a:ext cx="3363300" cy="116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dk1"/>
                </a:solidFill>
              </a:rPr>
              <a:t>“Why do you like this career?”</a:t>
            </a:r>
            <a:endParaRPr>
              <a:solidFill>
                <a:schemeClr val="dk1"/>
              </a:solidFill>
            </a:endParaRPr>
          </a:p>
          <a:p>
            <a:pPr marL="0" lvl="0" indent="0" algn="ctr" rtl="0">
              <a:spcBef>
                <a:spcPts val="0"/>
              </a:spcBef>
              <a:spcAft>
                <a:spcPts val="0"/>
              </a:spcAft>
              <a:buClr>
                <a:schemeClr val="dk1"/>
              </a:buClr>
              <a:buSzPts val="1100"/>
              <a:buFont typeface="Arial"/>
              <a:buNone/>
            </a:pPr>
            <a:r>
              <a:rPr lang="en">
                <a:solidFill>
                  <a:schemeClr val="dk1"/>
                </a:solidFill>
              </a:rPr>
              <a:t>“How would this career fit your lifestyle?” </a:t>
            </a:r>
            <a:endParaRPr>
              <a:solidFill>
                <a:schemeClr val="dk1"/>
              </a:solidFill>
            </a:endParaRPr>
          </a:p>
          <a:p>
            <a:pPr marL="0" lvl="0" indent="0" algn="ctr" rtl="0">
              <a:spcBef>
                <a:spcPts val="0"/>
              </a:spcBef>
              <a:spcAft>
                <a:spcPts val="0"/>
              </a:spcAft>
              <a:buClr>
                <a:schemeClr val="dk1"/>
              </a:buClr>
              <a:buSzPts val="1100"/>
              <a:buFont typeface="Arial"/>
              <a:buNone/>
            </a:pPr>
            <a:r>
              <a:rPr lang="en">
                <a:solidFill>
                  <a:schemeClr val="dk1"/>
                </a:solidFill>
              </a:rPr>
              <a:t>“What makes this career interesting?” </a:t>
            </a:r>
            <a:endParaRPr/>
          </a:p>
        </p:txBody>
      </p:sp>
      <p:pic>
        <p:nvPicPr>
          <p:cNvPr id="278" name="Google Shape;278;p36"/>
          <p:cNvPicPr preferRelativeResize="0"/>
          <p:nvPr/>
        </p:nvPicPr>
        <p:blipFill rotWithShape="1">
          <a:blip r:embed="rId3">
            <a:alphaModFix/>
          </a:blip>
          <a:srcRect l="30776"/>
          <a:stretch/>
        </p:blipFill>
        <p:spPr>
          <a:xfrm>
            <a:off x="1506575" y="904875"/>
            <a:ext cx="1719600" cy="1658100"/>
          </a:xfrm>
          <a:prstGeom prst="ellipse">
            <a:avLst/>
          </a:prstGeom>
          <a:noFill/>
          <a:ln>
            <a:noFill/>
          </a:ln>
          <a:effectLst>
            <a:outerShdw blurRad="57150" dist="19050" dir="5400000" algn="bl" rotWithShape="0">
              <a:srgbClr val="000000">
                <a:alpha val="50000"/>
              </a:srgbClr>
            </a:outerShdw>
          </a:effectLst>
        </p:spPr>
      </p:pic>
      <p:sp>
        <p:nvSpPr>
          <p:cNvPr id="279" name="Google Shape;279;p36"/>
          <p:cNvSpPr/>
          <p:nvPr/>
        </p:nvSpPr>
        <p:spPr>
          <a:xfrm>
            <a:off x="1506586" y="675208"/>
            <a:ext cx="1253610" cy="73878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0" name="Google Shape;280;p36"/>
          <p:cNvPicPr preferRelativeResize="0"/>
          <p:nvPr/>
        </p:nvPicPr>
        <p:blipFill rotWithShape="1">
          <a:blip r:embed="rId4">
            <a:alphaModFix/>
          </a:blip>
          <a:srcRect l="15417" r="15417"/>
          <a:stretch/>
        </p:blipFill>
        <p:spPr>
          <a:xfrm>
            <a:off x="5917825" y="904875"/>
            <a:ext cx="1719600" cy="1658100"/>
          </a:xfrm>
          <a:prstGeom prst="ellipse">
            <a:avLst/>
          </a:prstGeom>
          <a:noFill/>
          <a:ln>
            <a:noFill/>
          </a:ln>
          <a:effectLst>
            <a:outerShdw blurRad="57150" dist="19050" dir="5400000" algn="bl" rotWithShape="0">
              <a:srgbClr val="000000">
                <a:alpha val="50000"/>
              </a:srgbClr>
            </a:outerShdw>
          </a:effectLst>
        </p:spPr>
      </p:pic>
      <p:sp>
        <p:nvSpPr>
          <p:cNvPr id="281" name="Google Shape;281;p36"/>
          <p:cNvSpPr/>
          <p:nvPr/>
        </p:nvSpPr>
        <p:spPr>
          <a:xfrm rot="1736031">
            <a:off x="6283366" y="675218"/>
            <a:ext cx="1253589" cy="738773"/>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grpSp>
        <p:nvGrpSpPr>
          <p:cNvPr id="286" name="Google Shape;286;p37"/>
          <p:cNvGrpSpPr/>
          <p:nvPr/>
        </p:nvGrpSpPr>
        <p:grpSpPr>
          <a:xfrm rot="1299773">
            <a:off x="4902317" y="2353147"/>
            <a:ext cx="421380" cy="627379"/>
            <a:chOff x="1611400" y="4264325"/>
            <a:chExt cx="204725" cy="304875"/>
          </a:xfrm>
        </p:grpSpPr>
        <p:sp>
          <p:nvSpPr>
            <p:cNvPr id="287" name="Google Shape;287;p37"/>
            <p:cNvSpPr/>
            <p:nvPr/>
          </p:nvSpPr>
          <p:spPr>
            <a:xfrm>
              <a:off x="1611400" y="4264325"/>
              <a:ext cx="204725" cy="224825"/>
            </a:xfrm>
            <a:custGeom>
              <a:avLst/>
              <a:gdLst/>
              <a:ahLst/>
              <a:cxnLst/>
              <a:rect l="l" t="t" r="r" b="b"/>
              <a:pathLst>
                <a:path w="8189" h="8993" extrusionOk="0">
                  <a:moveTo>
                    <a:pt x="3561" y="0"/>
                  </a:moveTo>
                  <a:cubicBezTo>
                    <a:pt x="1727" y="0"/>
                    <a:pt x="0" y="1490"/>
                    <a:pt x="935" y="3575"/>
                  </a:cubicBezTo>
                  <a:cubicBezTo>
                    <a:pt x="1077" y="3892"/>
                    <a:pt x="1311" y="4020"/>
                    <a:pt x="1557" y="4020"/>
                  </a:cubicBezTo>
                  <a:cubicBezTo>
                    <a:pt x="2000" y="4020"/>
                    <a:pt x="2483" y="3607"/>
                    <a:pt x="2546" y="3138"/>
                  </a:cubicBezTo>
                  <a:cubicBezTo>
                    <a:pt x="2652" y="2350"/>
                    <a:pt x="3006" y="2037"/>
                    <a:pt x="3405" y="2037"/>
                  </a:cubicBezTo>
                  <a:cubicBezTo>
                    <a:pt x="4054" y="2037"/>
                    <a:pt x="4819" y="2864"/>
                    <a:pt x="4821" y="3825"/>
                  </a:cubicBezTo>
                  <a:cubicBezTo>
                    <a:pt x="4825" y="5165"/>
                    <a:pt x="3942" y="6358"/>
                    <a:pt x="3228" y="7421"/>
                  </a:cubicBezTo>
                  <a:cubicBezTo>
                    <a:pt x="2689" y="8221"/>
                    <a:pt x="3437" y="8993"/>
                    <a:pt x="4195" y="8993"/>
                  </a:cubicBezTo>
                  <a:cubicBezTo>
                    <a:pt x="4522" y="8993"/>
                    <a:pt x="4850" y="8849"/>
                    <a:pt x="5078" y="8503"/>
                  </a:cubicBezTo>
                  <a:cubicBezTo>
                    <a:pt x="6537" y="6287"/>
                    <a:pt x="8188" y="2626"/>
                    <a:pt x="5438" y="602"/>
                  </a:cubicBezTo>
                  <a:cubicBezTo>
                    <a:pt x="4875" y="188"/>
                    <a:pt x="4211" y="0"/>
                    <a:pt x="3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7"/>
            <p:cNvSpPr/>
            <p:nvPr/>
          </p:nvSpPr>
          <p:spPr>
            <a:xfrm>
              <a:off x="1688575" y="4506825"/>
              <a:ext cx="60375" cy="62375"/>
            </a:xfrm>
            <a:custGeom>
              <a:avLst/>
              <a:gdLst/>
              <a:ahLst/>
              <a:cxnLst/>
              <a:rect l="l" t="t" r="r" b="b"/>
              <a:pathLst>
                <a:path w="2415" h="2495" extrusionOk="0">
                  <a:moveTo>
                    <a:pt x="1242" y="0"/>
                  </a:moveTo>
                  <a:cubicBezTo>
                    <a:pt x="1230" y="0"/>
                    <a:pt x="1219" y="1"/>
                    <a:pt x="1207" y="1"/>
                  </a:cubicBezTo>
                  <a:cubicBezTo>
                    <a:pt x="1005" y="10"/>
                    <a:pt x="807" y="63"/>
                    <a:pt x="629" y="158"/>
                  </a:cubicBezTo>
                  <a:cubicBezTo>
                    <a:pt x="403" y="277"/>
                    <a:pt x="150" y="585"/>
                    <a:pt x="103" y="841"/>
                  </a:cubicBezTo>
                  <a:cubicBezTo>
                    <a:pt x="93" y="897"/>
                    <a:pt x="83" y="952"/>
                    <a:pt x="73" y="1007"/>
                  </a:cubicBezTo>
                  <a:cubicBezTo>
                    <a:pt x="0" y="1417"/>
                    <a:pt x="50" y="1851"/>
                    <a:pt x="375" y="2151"/>
                  </a:cubicBezTo>
                  <a:cubicBezTo>
                    <a:pt x="605" y="2361"/>
                    <a:pt x="887" y="2495"/>
                    <a:pt x="1207" y="2495"/>
                  </a:cubicBezTo>
                  <a:cubicBezTo>
                    <a:pt x="1517" y="2490"/>
                    <a:pt x="1814" y="2367"/>
                    <a:pt x="2037" y="2151"/>
                  </a:cubicBezTo>
                  <a:cubicBezTo>
                    <a:pt x="2354" y="1833"/>
                    <a:pt x="2415" y="1430"/>
                    <a:pt x="2339" y="1007"/>
                  </a:cubicBezTo>
                  <a:cubicBezTo>
                    <a:pt x="2329" y="952"/>
                    <a:pt x="2319" y="897"/>
                    <a:pt x="2309" y="841"/>
                  </a:cubicBezTo>
                  <a:cubicBezTo>
                    <a:pt x="2267" y="605"/>
                    <a:pt x="2080" y="387"/>
                    <a:pt x="1900" y="247"/>
                  </a:cubicBezTo>
                  <a:cubicBezTo>
                    <a:pt x="1716" y="105"/>
                    <a:pt x="1480" y="0"/>
                    <a:pt x="12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37"/>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Question Example</a:t>
            </a:r>
            <a:endParaRPr/>
          </a:p>
        </p:txBody>
      </p:sp>
      <p:pic>
        <p:nvPicPr>
          <p:cNvPr id="290" name="Google Shape;290;p37"/>
          <p:cNvPicPr preferRelativeResize="0"/>
          <p:nvPr/>
        </p:nvPicPr>
        <p:blipFill>
          <a:blip r:embed="rId3">
            <a:alphaModFix/>
          </a:blip>
          <a:stretch>
            <a:fillRect/>
          </a:stretch>
        </p:blipFill>
        <p:spPr>
          <a:xfrm rot="-668990">
            <a:off x="1794577" y="1505205"/>
            <a:ext cx="2558896" cy="2763791"/>
          </a:xfrm>
          <a:prstGeom prst="rect">
            <a:avLst/>
          </a:prstGeom>
          <a:noFill/>
          <a:ln>
            <a:noFill/>
          </a:ln>
        </p:spPr>
      </p:pic>
      <p:sp>
        <p:nvSpPr>
          <p:cNvPr id="291" name="Google Shape;291;p37"/>
          <p:cNvSpPr txBox="1">
            <a:spLocks noGrp="1"/>
          </p:cNvSpPr>
          <p:nvPr>
            <p:ph type="subTitle" idx="4294967295"/>
          </p:nvPr>
        </p:nvSpPr>
        <p:spPr>
          <a:xfrm rot="-668771">
            <a:off x="2105227" y="2479484"/>
            <a:ext cx="2017455" cy="138574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chemeClr val="dk2"/>
                </a:solidFill>
                <a:latin typeface="Coming Soon"/>
                <a:ea typeface="Coming Soon"/>
                <a:cs typeface="Coming Soon"/>
                <a:sym typeface="Coming Soon"/>
              </a:rPr>
              <a:t>How many years does it take to become a doctor?</a:t>
            </a:r>
            <a:endParaRPr sz="1500">
              <a:solidFill>
                <a:schemeClr val="dk2"/>
              </a:solidFill>
              <a:latin typeface="Coming Soon"/>
              <a:ea typeface="Coming Soon"/>
              <a:cs typeface="Coming Soon"/>
              <a:sym typeface="Coming Soon"/>
            </a:endParaRPr>
          </a:p>
          <a:p>
            <a:pPr marL="0" lvl="0" indent="0" algn="ctr" rtl="0">
              <a:spcBef>
                <a:spcPts val="1600"/>
              </a:spcBef>
              <a:spcAft>
                <a:spcPts val="1600"/>
              </a:spcAft>
              <a:buNone/>
            </a:pPr>
            <a:r>
              <a:rPr lang="en" sz="1500">
                <a:solidFill>
                  <a:schemeClr val="dk2"/>
                </a:solidFill>
                <a:latin typeface="Coming Soon"/>
                <a:ea typeface="Coming Soon"/>
                <a:cs typeface="Coming Soon"/>
                <a:sym typeface="Coming Soon"/>
              </a:rPr>
              <a:t>Is the school time worth the salary?</a:t>
            </a:r>
            <a:endParaRPr sz="1500">
              <a:solidFill>
                <a:schemeClr val="dk2"/>
              </a:solidFill>
              <a:latin typeface="Coming Soon"/>
              <a:ea typeface="Coming Soon"/>
              <a:cs typeface="Coming Soon"/>
              <a:sym typeface="Coming Soon"/>
            </a:endParaRPr>
          </a:p>
        </p:txBody>
      </p:sp>
      <p:pic>
        <p:nvPicPr>
          <p:cNvPr id="292" name="Google Shape;292;p37"/>
          <p:cNvPicPr preferRelativeResize="0"/>
          <p:nvPr/>
        </p:nvPicPr>
        <p:blipFill>
          <a:blip r:embed="rId4">
            <a:alphaModFix/>
          </a:blip>
          <a:stretch>
            <a:fillRect/>
          </a:stretch>
        </p:blipFill>
        <p:spPr>
          <a:xfrm>
            <a:off x="5750300" y="1811825"/>
            <a:ext cx="1743075" cy="2619375"/>
          </a:xfrm>
          <a:prstGeom prst="rect">
            <a:avLst/>
          </a:prstGeom>
          <a:noFill/>
          <a:ln>
            <a:noFill/>
          </a:ln>
          <a:effectLst>
            <a:outerShdw blurRad="57150" dist="85725" dir="2580000" algn="bl" rotWithShape="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grpSp>
        <p:nvGrpSpPr>
          <p:cNvPr id="297" name="Google Shape;297;p38"/>
          <p:cNvGrpSpPr/>
          <p:nvPr/>
        </p:nvGrpSpPr>
        <p:grpSpPr>
          <a:xfrm rot="1299773">
            <a:off x="4416342" y="2480147"/>
            <a:ext cx="421380" cy="627379"/>
            <a:chOff x="1611400" y="4264325"/>
            <a:chExt cx="204725" cy="304875"/>
          </a:xfrm>
        </p:grpSpPr>
        <p:sp>
          <p:nvSpPr>
            <p:cNvPr id="298" name="Google Shape;298;p38"/>
            <p:cNvSpPr/>
            <p:nvPr/>
          </p:nvSpPr>
          <p:spPr>
            <a:xfrm>
              <a:off x="1611400" y="4264325"/>
              <a:ext cx="204725" cy="224825"/>
            </a:xfrm>
            <a:custGeom>
              <a:avLst/>
              <a:gdLst/>
              <a:ahLst/>
              <a:cxnLst/>
              <a:rect l="l" t="t" r="r" b="b"/>
              <a:pathLst>
                <a:path w="8189" h="8993" extrusionOk="0">
                  <a:moveTo>
                    <a:pt x="3561" y="0"/>
                  </a:moveTo>
                  <a:cubicBezTo>
                    <a:pt x="1727" y="0"/>
                    <a:pt x="0" y="1490"/>
                    <a:pt x="935" y="3575"/>
                  </a:cubicBezTo>
                  <a:cubicBezTo>
                    <a:pt x="1077" y="3892"/>
                    <a:pt x="1311" y="4020"/>
                    <a:pt x="1557" y="4020"/>
                  </a:cubicBezTo>
                  <a:cubicBezTo>
                    <a:pt x="2000" y="4020"/>
                    <a:pt x="2483" y="3607"/>
                    <a:pt x="2546" y="3138"/>
                  </a:cubicBezTo>
                  <a:cubicBezTo>
                    <a:pt x="2652" y="2350"/>
                    <a:pt x="3006" y="2037"/>
                    <a:pt x="3405" y="2037"/>
                  </a:cubicBezTo>
                  <a:cubicBezTo>
                    <a:pt x="4054" y="2037"/>
                    <a:pt x="4819" y="2864"/>
                    <a:pt x="4821" y="3825"/>
                  </a:cubicBezTo>
                  <a:cubicBezTo>
                    <a:pt x="4825" y="5165"/>
                    <a:pt x="3942" y="6358"/>
                    <a:pt x="3228" y="7421"/>
                  </a:cubicBezTo>
                  <a:cubicBezTo>
                    <a:pt x="2689" y="8221"/>
                    <a:pt x="3437" y="8993"/>
                    <a:pt x="4195" y="8993"/>
                  </a:cubicBezTo>
                  <a:cubicBezTo>
                    <a:pt x="4522" y="8993"/>
                    <a:pt x="4850" y="8849"/>
                    <a:pt x="5078" y="8503"/>
                  </a:cubicBezTo>
                  <a:cubicBezTo>
                    <a:pt x="6537" y="6287"/>
                    <a:pt x="8188" y="2626"/>
                    <a:pt x="5438" y="602"/>
                  </a:cubicBezTo>
                  <a:cubicBezTo>
                    <a:pt x="4875" y="188"/>
                    <a:pt x="4211" y="0"/>
                    <a:pt x="3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8"/>
            <p:cNvSpPr/>
            <p:nvPr/>
          </p:nvSpPr>
          <p:spPr>
            <a:xfrm>
              <a:off x="1688575" y="4506825"/>
              <a:ext cx="60375" cy="62375"/>
            </a:xfrm>
            <a:custGeom>
              <a:avLst/>
              <a:gdLst/>
              <a:ahLst/>
              <a:cxnLst/>
              <a:rect l="l" t="t" r="r" b="b"/>
              <a:pathLst>
                <a:path w="2415" h="2495" extrusionOk="0">
                  <a:moveTo>
                    <a:pt x="1242" y="0"/>
                  </a:moveTo>
                  <a:cubicBezTo>
                    <a:pt x="1230" y="0"/>
                    <a:pt x="1219" y="1"/>
                    <a:pt x="1207" y="1"/>
                  </a:cubicBezTo>
                  <a:cubicBezTo>
                    <a:pt x="1005" y="10"/>
                    <a:pt x="807" y="63"/>
                    <a:pt x="629" y="158"/>
                  </a:cubicBezTo>
                  <a:cubicBezTo>
                    <a:pt x="403" y="277"/>
                    <a:pt x="150" y="585"/>
                    <a:pt x="103" y="841"/>
                  </a:cubicBezTo>
                  <a:cubicBezTo>
                    <a:pt x="93" y="897"/>
                    <a:pt x="83" y="952"/>
                    <a:pt x="73" y="1007"/>
                  </a:cubicBezTo>
                  <a:cubicBezTo>
                    <a:pt x="0" y="1417"/>
                    <a:pt x="50" y="1851"/>
                    <a:pt x="375" y="2151"/>
                  </a:cubicBezTo>
                  <a:cubicBezTo>
                    <a:pt x="605" y="2361"/>
                    <a:pt x="887" y="2495"/>
                    <a:pt x="1207" y="2495"/>
                  </a:cubicBezTo>
                  <a:cubicBezTo>
                    <a:pt x="1517" y="2490"/>
                    <a:pt x="1814" y="2367"/>
                    <a:pt x="2037" y="2151"/>
                  </a:cubicBezTo>
                  <a:cubicBezTo>
                    <a:pt x="2354" y="1833"/>
                    <a:pt x="2415" y="1430"/>
                    <a:pt x="2339" y="1007"/>
                  </a:cubicBezTo>
                  <a:cubicBezTo>
                    <a:pt x="2329" y="952"/>
                    <a:pt x="2319" y="897"/>
                    <a:pt x="2309" y="841"/>
                  </a:cubicBezTo>
                  <a:cubicBezTo>
                    <a:pt x="2267" y="605"/>
                    <a:pt x="2080" y="387"/>
                    <a:pt x="1900" y="247"/>
                  </a:cubicBezTo>
                  <a:cubicBezTo>
                    <a:pt x="1716" y="105"/>
                    <a:pt x="1480" y="0"/>
                    <a:pt x="12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 name="Google Shape;300;p38"/>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Question Example</a:t>
            </a:r>
            <a:endParaRPr/>
          </a:p>
        </p:txBody>
      </p:sp>
      <p:pic>
        <p:nvPicPr>
          <p:cNvPr id="301" name="Google Shape;301;p38"/>
          <p:cNvPicPr preferRelativeResize="0"/>
          <p:nvPr/>
        </p:nvPicPr>
        <p:blipFill>
          <a:blip r:embed="rId3">
            <a:alphaModFix/>
          </a:blip>
          <a:stretch>
            <a:fillRect/>
          </a:stretch>
        </p:blipFill>
        <p:spPr>
          <a:xfrm rot="-668990">
            <a:off x="1513377" y="1538080"/>
            <a:ext cx="2558896" cy="2763791"/>
          </a:xfrm>
          <a:prstGeom prst="rect">
            <a:avLst/>
          </a:prstGeom>
          <a:noFill/>
          <a:ln>
            <a:noFill/>
          </a:ln>
        </p:spPr>
      </p:pic>
      <p:sp>
        <p:nvSpPr>
          <p:cNvPr id="302" name="Google Shape;302;p38"/>
          <p:cNvSpPr txBox="1">
            <a:spLocks noGrp="1"/>
          </p:cNvSpPr>
          <p:nvPr>
            <p:ph type="subTitle" idx="4294967295"/>
          </p:nvPr>
        </p:nvSpPr>
        <p:spPr>
          <a:xfrm rot="-668771">
            <a:off x="1853577" y="2449859"/>
            <a:ext cx="2017455" cy="138574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2"/>
                </a:solidFill>
                <a:latin typeface="Coming Soon"/>
                <a:ea typeface="Coming Soon"/>
                <a:cs typeface="Coming Soon"/>
                <a:sym typeface="Coming Soon"/>
              </a:rPr>
              <a:t>What education is needed to be a banker?</a:t>
            </a:r>
            <a:endParaRPr sz="1600">
              <a:solidFill>
                <a:schemeClr val="dk2"/>
              </a:solidFill>
              <a:latin typeface="Coming Soon"/>
              <a:ea typeface="Coming Soon"/>
              <a:cs typeface="Coming Soon"/>
              <a:sym typeface="Coming Soon"/>
            </a:endParaRPr>
          </a:p>
          <a:p>
            <a:pPr marL="0" lvl="0" indent="0" algn="ctr" rtl="0">
              <a:spcBef>
                <a:spcPts val="1600"/>
              </a:spcBef>
              <a:spcAft>
                <a:spcPts val="0"/>
              </a:spcAft>
              <a:buNone/>
            </a:pPr>
            <a:r>
              <a:rPr lang="en" sz="1600">
                <a:solidFill>
                  <a:schemeClr val="dk2"/>
                </a:solidFill>
                <a:latin typeface="Coming Soon"/>
                <a:ea typeface="Coming Soon"/>
                <a:cs typeface="Coming Soon"/>
                <a:sym typeface="Coming Soon"/>
              </a:rPr>
              <a:t>Do bankers work a lot?</a:t>
            </a:r>
            <a:endParaRPr sz="1600">
              <a:solidFill>
                <a:schemeClr val="dk2"/>
              </a:solidFill>
              <a:latin typeface="Coming Soon"/>
              <a:ea typeface="Coming Soon"/>
              <a:cs typeface="Coming Soon"/>
              <a:sym typeface="Coming Soon"/>
            </a:endParaRPr>
          </a:p>
          <a:p>
            <a:pPr marL="0" lvl="0" indent="0" algn="ctr" rtl="0">
              <a:spcBef>
                <a:spcPts val="1600"/>
              </a:spcBef>
              <a:spcAft>
                <a:spcPts val="1600"/>
              </a:spcAft>
              <a:buNone/>
            </a:pPr>
            <a:endParaRPr sz="1600">
              <a:solidFill>
                <a:schemeClr val="dk2"/>
              </a:solidFill>
            </a:endParaRPr>
          </a:p>
        </p:txBody>
      </p:sp>
      <p:pic>
        <p:nvPicPr>
          <p:cNvPr id="303" name="Google Shape;303;p38"/>
          <p:cNvPicPr preferRelativeResize="0"/>
          <p:nvPr/>
        </p:nvPicPr>
        <p:blipFill>
          <a:blip r:embed="rId4">
            <a:alphaModFix/>
          </a:blip>
          <a:stretch>
            <a:fillRect/>
          </a:stretch>
        </p:blipFill>
        <p:spPr>
          <a:xfrm>
            <a:off x="5403975" y="2172237"/>
            <a:ext cx="2247300" cy="1495470"/>
          </a:xfrm>
          <a:prstGeom prst="rect">
            <a:avLst/>
          </a:prstGeom>
          <a:noFill/>
          <a:ln>
            <a:noFill/>
          </a:ln>
          <a:effectLst>
            <a:outerShdw blurRad="57150" dist="85725" dir="3600000" algn="bl" rotWithShape="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39"/>
          <p:cNvPicPr preferRelativeResize="0"/>
          <p:nvPr/>
        </p:nvPicPr>
        <p:blipFill>
          <a:blip r:embed="rId3">
            <a:alphaModFix/>
          </a:blip>
          <a:stretch>
            <a:fillRect/>
          </a:stretch>
        </p:blipFill>
        <p:spPr>
          <a:xfrm>
            <a:off x="1400575" y="2230922"/>
            <a:ext cx="1932425" cy="1285925"/>
          </a:xfrm>
          <a:prstGeom prst="rect">
            <a:avLst/>
          </a:prstGeom>
          <a:noFill/>
          <a:ln>
            <a:noFill/>
          </a:ln>
          <a:effectLst>
            <a:outerShdw blurRad="57150" dist="133350" dir="2820000" algn="bl" rotWithShape="0">
              <a:srgbClr val="000000">
                <a:alpha val="50000"/>
              </a:srgbClr>
            </a:outerShdw>
          </a:effectLst>
        </p:spPr>
      </p:pic>
      <p:grpSp>
        <p:nvGrpSpPr>
          <p:cNvPr id="309" name="Google Shape;309;p39"/>
          <p:cNvGrpSpPr/>
          <p:nvPr/>
        </p:nvGrpSpPr>
        <p:grpSpPr>
          <a:xfrm rot="1299773">
            <a:off x="6789492" y="3032322"/>
            <a:ext cx="421380" cy="627379"/>
            <a:chOff x="1611400" y="4264325"/>
            <a:chExt cx="204725" cy="304875"/>
          </a:xfrm>
        </p:grpSpPr>
        <p:sp>
          <p:nvSpPr>
            <p:cNvPr id="310" name="Google Shape;310;p39"/>
            <p:cNvSpPr/>
            <p:nvPr/>
          </p:nvSpPr>
          <p:spPr>
            <a:xfrm>
              <a:off x="1611400" y="4264325"/>
              <a:ext cx="204725" cy="224825"/>
            </a:xfrm>
            <a:custGeom>
              <a:avLst/>
              <a:gdLst/>
              <a:ahLst/>
              <a:cxnLst/>
              <a:rect l="l" t="t" r="r" b="b"/>
              <a:pathLst>
                <a:path w="8189" h="8993" extrusionOk="0">
                  <a:moveTo>
                    <a:pt x="3561" y="0"/>
                  </a:moveTo>
                  <a:cubicBezTo>
                    <a:pt x="1727" y="0"/>
                    <a:pt x="0" y="1490"/>
                    <a:pt x="935" y="3575"/>
                  </a:cubicBezTo>
                  <a:cubicBezTo>
                    <a:pt x="1077" y="3892"/>
                    <a:pt x="1311" y="4020"/>
                    <a:pt x="1557" y="4020"/>
                  </a:cubicBezTo>
                  <a:cubicBezTo>
                    <a:pt x="2000" y="4020"/>
                    <a:pt x="2483" y="3607"/>
                    <a:pt x="2546" y="3138"/>
                  </a:cubicBezTo>
                  <a:cubicBezTo>
                    <a:pt x="2652" y="2350"/>
                    <a:pt x="3006" y="2037"/>
                    <a:pt x="3405" y="2037"/>
                  </a:cubicBezTo>
                  <a:cubicBezTo>
                    <a:pt x="4054" y="2037"/>
                    <a:pt x="4819" y="2864"/>
                    <a:pt x="4821" y="3825"/>
                  </a:cubicBezTo>
                  <a:cubicBezTo>
                    <a:pt x="4825" y="5165"/>
                    <a:pt x="3942" y="6358"/>
                    <a:pt x="3228" y="7421"/>
                  </a:cubicBezTo>
                  <a:cubicBezTo>
                    <a:pt x="2689" y="8221"/>
                    <a:pt x="3437" y="8993"/>
                    <a:pt x="4195" y="8993"/>
                  </a:cubicBezTo>
                  <a:cubicBezTo>
                    <a:pt x="4522" y="8993"/>
                    <a:pt x="4850" y="8849"/>
                    <a:pt x="5078" y="8503"/>
                  </a:cubicBezTo>
                  <a:cubicBezTo>
                    <a:pt x="6537" y="6287"/>
                    <a:pt x="8188" y="2626"/>
                    <a:pt x="5438" y="602"/>
                  </a:cubicBezTo>
                  <a:cubicBezTo>
                    <a:pt x="4875" y="188"/>
                    <a:pt x="4211" y="0"/>
                    <a:pt x="3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9"/>
            <p:cNvSpPr/>
            <p:nvPr/>
          </p:nvSpPr>
          <p:spPr>
            <a:xfrm>
              <a:off x="1688575" y="4506825"/>
              <a:ext cx="60375" cy="62375"/>
            </a:xfrm>
            <a:custGeom>
              <a:avLst/>
              <a:gdLst/>
              <a:ahLst/>
              <a:cxnLst/>
              <a:rect l="l" t="t" r="r" b="b"/>
              <a:pathLst>
                <a:path w="2415" h="2495" extrusionOk="0">
                  <a:moveTo>
                    <a:pt x="1242" y="0"/>
                  </a:moveTo>
                  <a:cubicBezTo>
                    <a:pt x="1230" y="0"/>
                    <a:pt x="1219" y="1"/>
                    <a:pt x="1207" y="1"/>
                  </a:cubicBezTo>
                  <a:cubicBezTo>
                    <a:pt x="1005" y="10"/>
                    <a:pt x="807" y="63"/>
                    <a:pt x="629" y="158"/>
                  </a:cubicBezTo>
                  <a:cubicBezTo>
                    <a:pt x="403" y="277"/>
                    <a:pt x="150" y="585"/>
                    <a:pt x="103" y="841"/>
                  </a:cubicBezTo>
                  <a:cubicBezTo>
                    <a:pt x="93" y="897"/>
                    <a:pt x="83" y="952"/>
                    <a:pt x="73" y="1007"/>
                  </a:cubicBezTo>
                  <a:cubicBezTo>
                    <a:pt x="0" y="1417"/>
                    <a:pt x="50" y="1851"/>
                    <a:pt x="375" y="2151"/>
                  </a:cubicBezTo>
                  <a:cubicBezTo>
                    <a:pt x="605" y="2361"/>
                    <a:pt x="887" y="2495"/>
                    <a:pt x="1207" y="2495"/>
                  </a:cubicBezTo>
                  <a:cubicBezTo>
                    <a:pt x="1517" y="2490"/>
                    <a:pt x="1814" y="2367"/>
                    <a:pt x="2037" y="2151"/>
                  </a:cubicBezTo>
                  <a:cubicBezTo>
                    <a:pt x="2354" y="1833"/>
                    <a:pt x="2415" y="1430"/>
                    <a:pt x="2339" y="1007"/>
                  </a:cubicBezTo>
                  <a:cubicBezTo>
                    <a:pt x="2329" y="952"/>
                    <a:pt x="2319" y="897"/>
                    <a:pt x="2309" y="841"/>
                  </a:cubicBezTo>
                  <a:cubicBezTo>
                    <a:pt x="2267" y="605"/>
                    <a:pt x="2080" y="387"/>
                    <a:pt x="1900" y="247"/>
                  </a:cubicBezTo>
                  <a:cubicBezTo>
                    <a:pt x="1716" y="105"/>
                    <a:pt x="1480" y="0"/>
                    <a:pt x="12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39"/>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Question Example</a:t>
            </a:r>
            <a:endParaRPr/>
          </a:p>
        </p:txBody>
      </p:sp>
      <p:pic>
        <p:nvPicPr>
          <p:cNvPr id="313" name="Google Shape;313;p39"/>
          <p:cNvPicPr preferRelativeResize="0"/>
          <p:nvPr/>
        </p:nvPicPr>
        <p:blipFill>
          <a:blip r:embed="rId4">
            <a:alphaModFix/>
          </a:blip>
          <a:stretch>
            <a:fillRect/>
          </a:stretch>
        </p:blipFill>
        <p:spPr>
          <a:xfrm rot="-668990">
            <a:off x="3526377" y="1330855"/>
            <a:ext cx="2558896" cy="2763791"/>
          </a:xfrm>
          <a:prstGeom prst="rect">
            <a:avLst/>
          </a:prstGeom>
          <a:noFill/>
          <a:ln>
            <a:noFill/>
          </a:ln>
        </p:spPr>
      </p:pic>
      <p:sp>
        <p:nvSpPr>
          <p:cNvPr id="314" name="Google Shape;314;p39"/>
          <p:cNvSpPr txBox="1">
            <a:spLocks noGrp="1"/>
          </p:cNvSpPr>
          <p:nvPr>
            <p:ph type="subTitle" idx="4294967295"/>
          </p:nvPr>
        </p:nvSpPr>
        <p:spPr>
          <a:xfrm rot="-668771">
            <a:off x="3797089" y="2114409"/>
            <a:ext cx="2017455" cy="138574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2"/>
                </a:solidFill>
                <a:latin typeface="Coming Soon"/>
                <a:ea typeface="Coming Soon"/>
                <a:cs typeface="Coming Soon"/>
                <a:sym typeface="Coming Soon"/>
              </a:rPr>
              <a:t>What is a construction worker’s salary?</a:t>
            </a:r>
            <a:endParaRPr sz="1600">
              <a:solidFill>
                <a:schemeClr val="dk2"/>
              </a:solidFill>
              <a:latin typeface="Coming Soon"/>
              <a:ea typeface="Coming Soon"/>
              <a:cs typeface="Coming Soon"/>
              <a:sym typeface="Coming Soon"/>
            </a:endParaRPr>
          </a:p>
          <a:p>
            <a:pPr marL="0" lvl="0" indent="0" algn="ctr" rtl="0">
              <a:spcBef>
                <a:spcPts val="1600"/>
              </a:spcBef>
              <a:spcAft>
                <a:spcPts val="1600"/>
              </a:spcAft>
              <a:buNone/>
            </a:pPr>
            <a:r>
              <a:rPr lang="en" sz="1600">
                <a:solidFill>
                  <a:schemeClr val="dk2"/>
                </a:solidFill>
                <a:latin typeface="Coming Soon"/>
                <a:ea typeface="Coming Soon"/>
                <a:cs typeface="Coming Soon"/>
                <a:sym typeface="Coming Soon"/>
              </a:rPr>
              <a:t>Do construction workers get healthcare?</a:t>
            </a:r>
            <a:endParaRPr sz="1600">
              <a:solidFill>
                <a:schemeClr val="dk2"/>
              </a:solidFill>
              <a:latin typeface="Coming Soon"/>
              <a:ea typeface="Coming Soon"/>
              <a:cs typeface="Coming Soon"/>
              <a:sym typeface="Coming Soon"/>
            </a:endParaRPr>
          </a:p>
        </p:txBody>
      </p:sp>
      <p:pic>
        <p:nvPicPr>
          <p:cNvPr id="315" name="Google Shape;315;p39"/>
          <p:cNvPicPr preferRelativeResize="0"/>
          <p:nvPr/>
        </p:nvPicPr>
        <p:blipFill rotWithShape="1">
          <a:blip r:embed="rId5">
            <a:alphaModFix/>
          </a:blip>
          <a:srcRect/>
          <a:stretch/>
        </p:blipFill>
        <p:spPr>
          <a:xfrm>
            <a:off x="6424925" y="1190938"/>
            <a:ext cx="1486300" cy="1486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0"/>
          <p:cNvSpPr txBox="1">
            <a:spLocks noGrp="1"/>
          </p:cNvSpPr>
          <p:nvPr>
            <p:ph type="title"/>
          </p:nvPr>
        </p:nvSpPr>
        <p:spPr>
          <a:xfrm>
            <a:off x="1301450" y="2719788"/>
            <a:ext cx="2101200" cy="66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95%</a:t>
            </a:r>
            <a:endParaRPr/>
          </a:p>
        </p:txBody>
      </p:sp>
      <p:sp>
        <p:nvSpPr>
          <p:cNvPr id="321" name="Google Shape;321;p40"/>
          <p:cNvSpPr txBox="1">
            <a:spLocks noGrp="1"/>
          </p:cNvSpPr>
          <p:nvPr>
            <p:ph type="subTitle" idx="1"/>
          </p:nvPr>
        </p:nvSpPr>
        <p:spPr>
          <a:xfrm>
            <a:off x="1301450" y="3383409"/>
            <a:ext cx="2101200" cy="125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Coming Soon"/>
                <a:ea typeface="Coming Soon"/>
                <a:cs typeface="Coming Soon"/>
                <a:sym typeface="Coming Soon"/>
              </a:rPr>
              <a:t>of students said they learned something new about their career choice!</a:t>
            </a:r>
            <a:endParaRPr>
              <a:solidFill>
                <a:schemeClr val="dk1"/>
              </a:solidFill>
              <a:latin typeface="Coming Soon"/>
              <a:ea typeface="Coming Soon"/>
              <a:cs typeface="Coming Soon"/>
              <a:sym typeface="Coming Soon"/>
            </a:endParaRPr>
          </a:p>
          <a:p>
            <a:pPr marL="0" lvl="0" indent="0" algn="ctr" rtl="0">
              <a:spcBef>
                <a:spcPts val="0"/>
              </a:spcBef>
              <a:spcAft>
                <a:spcPts val="0"/>
              </a:spcAft>
              <a:buNone/>
            </a:pPr>
            <a:endParaRPr/>
          </a:p>
        </p:txBody>
      </p:sp>
      <p:sp>
        <p:nvSpPr>
          <p:cNvPr id="322" name="Google Shape;322;p40"/>
          <p:cNvSpPr txBox="1">
            <a:spLocks noGrp="1"/>
          </p:cNvSpPr>
          <p:nvPr>
            <p:ph type="title" idx="2"/>
          </p:nvPr>
        </p:nvSpPr>
        <p:spPr>
          <a:xfrm>
            <a:off x="3521400" y="2719788"/>
            <a:ext cx="2101200" cy="66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65%</a:t>
            </a:r>
            <a:endParaRPr/>
          </a:p>
        </p:txBody>
      </p:sp>
      <p:sp>
        <p:nvSpPr>
          <p:cNvPr id="323" name="Google Shape;323;p40"/>
          <p:cNvSpPr txBox="1">
            <a:spLocks noGrp="1"/>
          </p:cNvSpPr>
          <p:nvPr>
            <p:ph type="subTitle" idx="3"/>
          </p:nvPr>
        </p:nvSpPr>
        <p:spPr>
          <a:xfrm>
            <a:off x="3521400" y="3383409"/>
            <a:ext cx="2101200" cy="125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Coming Soon"/>
                <a:ea typeface="Coming Soon"/>
                <a:cs typeface="Coming Soon"/>
                <a:sym typeface="Coming Soon"/>
              </a:rPr>
              <a:t>of students felt that they gained more interest in a specific career!</a:t>
            </a:r>
            <a:endParaRPr>
              <a:solidFill>
                <a:schemeClr val="dk1"/>
              </a:solidFill>
              <a:latin typeface="Coming Soon"/>
              <a:ea typeface="Coming Soon"/>
              <a:cs typeface="Coming Soon"/>
              <a:sym typeface="Coming Soon"/>
            </a:endParaRPr>
          </a:p>
          <a:p>
            <a:pPr marL="0" lvl="0" indent="0" algn="ctr" rtl="0">
              <a:spcBef>
                <a:spcPts val="0"/>
              </a:spcBef>
              <a:spcAft>
                <a:spcPts val="0"/>
              </a:spcAft>
              <a:buNone/>
            </a:pPr>
            <a:endParaRPr/>
          </a:p>
        </p:txBody>
      </p:sp>
      <p:sp>
        <p:nvSpPr>
          <p:cNvPr id="324" name="Google Shape;324;p40"/>
          <p:cNvSpPr txBox="1">
            <a:spLocks noGrp="1"/>
          </p:cNvSpPr>
          <p:nvPr>
            <p:ph type="title" idx="4"/>
          </p:nvPr>
        </p:nvSpPr>
        <p:spPr>
          <a:xfrm>
            <a:off x="5741350" y="2719788"/>
            <a:ext cx="2101200" cy="66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100%</a:t>
            </a:r>
            <a:endParaRPr/>
          </a:p>
        </p:txBody>
      </p:sp>
      <p:sp>
        <p:nvSpPr>
          <p:cNvPr id="325" name="Google Shape;325;p40"/>
          <p:cNvSpPr txBox="1">
            <a:spLocks noGrp="1"/>
          </p:cNvSpPr>
          <p:nvPr>
            <p:ph type="subTitle" idx="5"/>
          </p:nvPr>
        </p:nvSpPr>
        <p:spPr>
          <a:xfrm>
            <a:off x="5741350" y="3383410"/>
            <a:ext cx="2101200" cy="125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oming Soon"/>
                <a:ea typeface="Coming Soon"/>
                <a:cs typeface="Coming Soon"/>
                <a:sym typeface="Coming Soon"/>
              </a:rPr>
              <a:t>of students said they had fun during this activity! :)</a:t>
            </a:r>
            <a:endParaRPr>
              <a:latin typeface="Coming Soon"/>
              <a:ea typeface="Coming Soon"/>
              <a:cs typeface="Coming Soon"/>
              <a:sym typeface="Coming Soon"/>
            </a:endParaRPr>
          </a:p>
        </p:txBody>
      </p:sp>
      <p:grpSp>
        <p:nvGrpSpPr>
          <p:cNvPr id="326" name="Google Shape;326;p40"/>
          <p:cNvGrpSpPr/>
          <p:nvPr/>
        </p:nvGrpSpPr>
        <p:grpSpPr>
          <a:xfrm>
            <a:off x="1703145" y="1209010"/>
            <a:ext cx="1297793" cy="1297998"/>
            <a:chOff x="5572206" y="2418687"/>
            <a:chExt cx="1023900" cy="1023900"/>
          </a:xfrm>
        </p:grpSpPr>
        <p:sp>
          <p:nvSpPr>
            <p:cNvPr id="327" name="Google Shape;327;p40"/>
            <p:cNvSpPr/>
            <p:nvPr/>
          </p:nvSpPr>
          <p:spPr>
            <a:xfrm>
              <a:off x="5681300" y="2527788"/>
              <a:ext cx="805800" cy="8058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0"/>
            <p:cNvSpPr/>
            <p:nvPr/>
          </p:nvSpPr>
          <p:spPr>
            <a:xfrm rot="-1138073">
              <a:off x="5681280" y="2527762"/>
              <a:ext cx="805752" cy="805752"/>
            </a:xfrm>
            <a:prstGeom prst="pie">
              <a:avLst>
                <a:gd name="adj1" fmla="val 17528045"/>
                <a:gd name="adj2" fmla="val 1620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329;p40"/>
          <p:cNvGrpSpPr/>
          <p:nvPr/>
        </p:nvGrpSpPr>
        <p:grpSpPr>
          <a:xfrm>
            <a:off x="4061300" y="1347229"/>
            <a:ext cx="1021386" cy="1021538"/>
            <a:chOff x="5681273" y="2527788"/>
            <a:chExt cx="805827" cy="805820"/>
          </a:xfrm>
        </p:grpSpPr>
        <p:sp>
          <p:nvSpPr>
            <p:cNvPr id="330" name="Google Shape;330;p40"/>
            <p:cNvSpPr/>
            <p:nvPr/>
          </p:nvSpPr>
          <p:spPr>
            <a:xfrm>
              <a:off x="5681300" y="2527788"/>
              <a:ext cx="805800" cy="8058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0"/>
            <p:cNvSpPr/>
            <p:nvPr/>
          </p:nvSpPr>
          <p:spPr>
            <a:xfrm>
              <a:off x="5681273" y="2527807"/>
              <a:ext cx="805800" cy="805800"/>
            </a:xfrm>
            <a:prstGeom prst="pie">
              <a:avLst>
                <a:gd name="adj1" fmla="val 3244809"/>
                <a:gd name="adj2" fmla="val 16200000"/>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40"/>
          <p:cNvSpPr/>
          <p:nvPr/>
        </p:nvSpPr>
        <p:spPr>
          <a:xfrm>
            <a:off x="6143059" y="1347229"/>
            <a:ext cx="1021352" cy="1021513"/>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0"/>
          <p:cNvSpPr txBox="1"/>
          <p:nvPr/>
        </p:nvSpPr>
        <p:spPr>
          <a:xfrm>
            <a:off x="1137350" y="558300"/>
            <a:ext cx="6127200" cy="5295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 sz="2800" b="1">
                <a:solidFill>
                  <a:schemeClr val="accent2"/>
                </a:solidFill>
                <a:latin typeface="Concert One"/>
                <a:ea typeface="Concert One"/>
                <a:cs typeface="Concert One"/>
                <a:sym typeface="Concert One"/>
              </a:rPr>
              <a:t>Impact/Results From Project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41"/>
          <p:cNvPicPr preferRelativeResize="0"/>
          <p:nvPr/>
        </p:nvPicPr>
        <p:blipFill>
          <a:blip r:embed="rId3">
            <a:alphaModFix/>
          </a:blip>
          <a:stretch>
            <a:fillRect/>
          </a:stretch>
        </p:blipFill>
        <p:spPr>
          <a:xfrm rot="1244048">
            <a:off x="4917659" y="2472354"/>
            <a:ext cx="1720505" cy="1191941"/>
          </a:xfrm>
          <a:prstGeom prst="rect">
            <a:avLst/>
          </a:prstGeom>
          <a:noFill/>
          <a:ln>
            <a:noFill/>
          </a:ln>
        </p:spPr>
      </p:pic>
      <p:sp>
        <p:nvSpPr>
          <p:cNvPr id="339" name="Google Shape;339;p41"/>
          <p:cNvSpPr txBox="1">
            <a:spLocks noGrp="1"/>
          </p:cNvSpPr>
          <p:nvPr>
            <p:ph type="title"/>
          </p:nvPr>
        </p:nvSpPr>
        <p:spPr>
          <a:xfrm>
            <a:off x="1178625" y="711174"/>
            <a:ext cx="2403900" cy="47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Forward Bank </a:t>
            </a:r>
            <a:endParaRPr/>
          </a:p>
        </p:txBody>
      </p:sp>
      <p:sp>
        <p:nvSpPr>
          <p:cNvPr id="340" name="Google Shape;340;p41"/>
          <p:cNvSpPr txBox="1">
            <a:spLocks noGrp="1"/>
          </p:cNvSpPr>
          <p:nvPr>
            <p:ph type="subTitle" idx="4294967295"/>
          </p:nvPr>
        </p:nvSpPr>
        <p:spPr>
          <a:xfrm>
            <a:off x="677450" y="3181050"/>
            <a:ext cx="3406200" cy="1190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solidFill>
                  <a:schemeClr val="dk2"/>
                </a:solidFill>
              </a:rPr>
              <a:t>Wisconsin based financial institution</a:t>
            </a:r>
            <a:endParaRPr sz="1600">
              <a:solidFill>
                <a:schemeClr val="dk2"/>
              </a:solidFill>
            </a:endParaRPr>
          </a:p>
        </p:txBody>
      </p:sp>
      <p:pic>
        <p:nvPicPr>
          <p:cNvPr id="341" name="Google Shape;341;p41"/>
          <p:cNvPicPr preferRelativeResize="0"/>
          <p:nvPr/>
        </p:nvPicPr>
        <p:blipFill rotWithShape="1">
          <a:blip r:embed="rId4">
            <a:alphaModFix/>
          </a:blip>
          <a:srcRect t="16734" r="8892" b="18300"/>
          <a:stretch/>
        </p:blipFill>
        <p:spPr>
          <a:xfrm rot="10800000">
            <a:off x="0" y="4013682"/>
            <a:ext cx="2036850" cy="846042"/>
          </a:xfrm>
          <a:prstGeom prst="rect">
            <a:avLst/>
          </a:prstGeom>
          <a:noFill/>
          <a:ln>
            <a:noFill/>
          </a:ln>
        </p:spPr>
      </p:pic>
      <p:pic>
        <p:nvPicPr>
          <p:cNvPr id="342" name="Google Shape;342;p41"/>
          <p:cNvPicPr preferRelativeResize="0"/>
          <p:nvPr/>
        </p:nvPicPr>
        <p:blipFill>
          <a:blip r:embed="rId5">
            <a:alphaModFix/>
          </a:blip>
          <a:stretch>
            <a:fillRect/>
          </a:stretch>
        </p:blipFill>
        <p:spPr>
          <a:xfrm>
            <a:off x="677450" y="1184999"/>
            <a:ext cx="3406224" cy="1807917"/>
          </a:xfrm>
          <a:prstGeom prst="rect">
            <a:avLst/>
          </a:prstGeom>
          <a:noFill/>
          <a:ln>
            <a:noFill/>
          </a:ln>
        </p:spPr>
      </p:pic>
      <p:sp>
        <p:nvSpPr>
          <p:cNvPr id="343" name="Google Shape;343;p41"/>
          <p:cNvSpPr txBox="1"/>
          <p:nvPr/>
        </p:nvSpPr>
        <p:spPr>
          <a:xfrm>
            <a:off x="5074925" y="726950"/>
            <a:ext cx="315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Mono Medium"/>
              <a:ea typeface="Roboto Mono Medium"/>
              <a:cs typeface="Roboto Mono Medium"/>
              <a:sym typeface="Roboto Mono Medium"/>
            </a:endParaRPr>
          </a:p>
        </p:txBody>
      </p:sp>
      <p:sp>
        <p:nvSpPr>
          <p:cNvPr id="344" name="Google Shape;344;p41"/>
          <p:cNvSpPr txBox="1"/>
          <p:nvPr/>
        </p:nvSpPr>
        <p:spPr>
          <a:xfrm>
            <a:off x="5088625" y="1599938"/>
            <a:ext cx="2907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dk2"/>
                </a:solidFill>
                <a:latin typeface="Roboto Mono Medium"/>
                <a:ea typeface="Roboto Mono Medium"/>
                <a:cs typeface="Roboto Mono Medium"/>
                <a:sym typeface="Roboto Mono Medium"/>
              </a:rPr>
              <a:t>Education Required:</a:t>
            </a:r>
            <a:endParaRPr u="sng">
              <a:solidFill>
                <a:schemeClr val="dk2"/>
              </a:solidFill>
              <a:latin typeface="Roboto Mono Medium"/>
              <a:ea typeface="Roboto Mono Medium"/>
              <a:cs typeface="Roboto Mono Medium"/>
              <a:sym typeface="Roboto Mono Medium"/>
            </a:endParaRPr>
          </a:p>
          <a:p>
            <a:pPr marL="0" lvl="0" indent="0" algn="l" rtl="0">
              <a:spcBef>
                <a:spcPts val="0"/>
              </a:spcBef>
              <a:spcAft>
                <a:spcPts val="0"/>
              </a:spcAft>
              <a:buNone/>
            </a:pPr>
            <a:r>
              <a:rPr lang="en">
                <a:solidFill>
                  <a:schemeClr val="dk2"/>
                </a:solidFill>
                <a:latin typeface="Roboto Mono Medium"/>
                <a:ea typeface="Roboto Mono Medium"/>
                <a:cs typeface="Roboto Mono Medium"/>
                <a:sym typeface="Roboto Mono Medium"/>
              </a:rPr>
              <a:t>Bachelor’s Degree</a:t>
            </a:r>
            <a:endParaRPr>
              <a:solidFill>
                <a:schemeClr val="dk2"/>
              </a:solidFill>
              <a:latin typeface="Roboto Mono Medium"/>
              <a:ea typeface="Roboto Mono Medium"/>
              <a:cs typeface="Roboto Mono Medium"/>
              <a:sym typeface="Roboto Mono Medium"/>
            </a:endParaRPr>
          </a:p>
        </p:txBody>
      </p:sp>
      <p:sp>
        <p:nvSpPr>
          <p:cNvPr id="345" name="Google Shape;345;p41"/>
          <p:cNvSpPr txBox="1"/>
          <p:nvPr/>
        </p:nvSpPr>
        <p:spPr>
          <a:xfrm>
            <a:off x="5088625" y="2688325"/>
            <a:ext cx="2907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dk2"/>
                </a:solidFill>
                <a:latin typeface="Roboto Mono Medium"/>
                <a:ea typeface="Roboto Mono Medium"/>
                <a:cs typeface="Roboto Mono Medium"/>
                <a:sym typeface="Roboto Mono Medium"/>
              </a:rPr>
              <a:t>Career Focus:</a:t>
            </a:r>
            <a:endParaRPr u="sng">
              <a:solidFill>
                <a:schemeClr val="dk2"/>
              </a:solidFill>
              <a:latin typeface="Roboto Mono Medium"/>
              <a:ea typeface="Roboto Mono Medium"/>
              <a:cs typeface="Roboto Mono Medium"/>
              <a:sym typeface="Roboto Mono Medium"/>
            </a:endParaRPr>
          </a:p>
          <a:p>
            <a:pPr marL="0" lvl="0" indent="0" algn="l" rtl="0">
              <a:spcBef>
                <a:spcPts val="0"/>
              </a:spcBef>
              <a:spcAft>
                <a:spcPts val="0"/>
              </a:spcAft>
              <a:buNone/>
            </a:pPr>
            <a:r>
              <a:rPr lang="en">
                <a:solidFill>
                  <a:schemeClr val="dk2"/>
                </a:solidFill>
                <a:latin typeface="Roboto Mono Medium"/>
                <a:ea typeface="Roboto Mono Medium"/>
                <a:cs typeface="Roboto Mono Medium"/>
                <a:sym typeface="Roboto Mono Medium"/>
              </a:rPr>
              <a:t>Mathematics</a:t>
            </a:r>
            <a:endParaRPr>
              <a:solidFill>
                <a:schemeClr val="dk2"/>
              </a:solidFill>
              <a:latin typeface="Roboto Mono Medium"/>
              <a:ea typeface="Roboto Mono Medium"/>
              <a:cs typeface="Roboto Mono Medium"/>
              <a:sym typeface="Roboto Mono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42"/>
          <p:cNvPicPr preferRelativeResize="0"/>
          <p:nvPr/>
        </p:nvPicPr>
        <p:blipFill>
          <a:blip r:embed="rId3">
            <a:alphaModFix/>
          </a:blip>
          <a:stretch>
            <a:fillRect/>
          </a:stretch>
        </p:blipFill>
        <p:spPr>
          <a:xfrm rot="1642547">
            <a:off x="4927477" y="2329885"/>
            <a:ext cx="1692601" cy="1313041"/>
          </a:xfrm>
          <a:prstGeom prst="rect">
            <a:avLst/>
          </a:prstGeom>
          <a:noFill/>
          <a:ln>
            <a:noFill/>
          </a:ln>
        </p:spPr>
      </p:pic>
      <p:sp>
        <p:nvSpPr>
          <p:cNvPr id="351" name="Google Shape;351;p42"/>
          <p:cNvSpPr txBox="1">
            <a:spLocks noGrp="1"/>
          </p:cNvSpPr>
          <p:nvPr>
            <p:ph type="title"/>
          </p:nvPr>
        </p:nvSpPr>
        <p:spPr>
          <a:xfrm>
            <a:off x="1002325" y="711175"/>
            <a:ext cx="2072100" cy="116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Debbie’s On Broadway</a:t>
            </a:r>
            <a:endParaRPr/>
          </a:p>
        </p:txBody>
      </p:sp>
      <p:sp>
        <p:nvSpPr>
          <p:cNvPr id="352" name="Google Shape;352;p42"/>
          <p:cNvSpPr/>
          <p:nvPr/>
        </p:nvSpPr>
        <p:spPr>
          <a:xfrm>
            <a:off x="919229" y="3893728"/>
            <a:ext cx="151500" cy="1515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3" name="Google Shape;353;p42"/>
          <p:cNvPicPr preferRelativeResize="0"/>
          <p:nvPr/>
        </p:nvPicPr>
        <p:blipFill>
          <a:blip r:embed="rId4">
            <a:alphaModFix/>
          </a:blip>
          <a:stretch>
            <a:fillRect/>
          </a:stretch>
        </p:blipFill>
        <p:spPr>
          <a:xfrm rot="-695465">
            <a:off x="5715953" y="281340"/>
            <a:ext cx="2131021" cy="2245670"/>
          </a:xfrm>
          <a:prstGeom prst="rect">
            <a:avLst/>
          </a:prstGeom>
          <a:noFill/>
          <a:ln>
            <a:noFill/>
          </a:ln>
          <a:effectLst>
            <a:outerShdw blurRad="100013" dist="47625" dir="1800000" algn="bl" rotWithShape="0">
              <a:srgbClr val="000000">
                <a:alpha val="44000"/>
              </a:srgbClr>
            </a:outerShdw>
          </a:effectLst>
        </p:spPr>
      </p:pic>
      <p:sp>
        <p:nvSpPr>
          <p:cNvPr id="354" name="Google Shape;354;p42"/>
          <p:cNvSpPr txBox="1">
            <a:spLocks noGrp="1"/>
          </p:cNvSpPr>
          <p:nvPr>
            <p:ph type="subTitle" idx="4294967295"/>
          </p:nvPr>
        </p:nvSpPr>
        <p:spPr>
          <a:xfrm rot="-702156">
            <a:off x="5970199" y="1019297"/>
            <a:ext cx="1622527" cy="1264219"/>
          </a:xfrm>
          <a:prstGeom prst="rect">
            <a:avLst/>
          </a:prstGeom>
        </p:spPr>
        <p:txBody>
          <a:bodyPr spcFirstLastPara="1" wrap="square" lIns="91425" tIns="0" rIns="91425" bIns="0" anchor="ctr" anchorCtr="0">
            <a:noAutofit/>
          </a:bodyPr>
          <a:lstStyle/>
          <a:p>
            <a:pPr marL="0" lvl="0" indent="0" algn="ctr" rtl="0">
              <a:spcBef>
                <a:spcPts val="0"/>
              </a:spcBef>
              <a:spcAft>
                <a:spcPts val="0"/>
              </a:spcAft>
              <a:buClr>
                <a:schemeClr val="dk1"/>
              </a:buClr>
              <a:buSzPts val="1100"/>
              <a:buFont typeface="Arial"/>
              <a:buNone/>
            </a:pPr>
            <a:r>
              <a:rPr lang="en" sz="1200">
                <a:solidFill>
                  <a:schemeClr val="dk2"/>
                </a:solidFill>
              </a:rPr>
              <a:t>Started her family-owned restaurant in 2021</a:t>
            </a:r>
            <a:endParaRPr sz="1200">
              <a:solidFill>
                <a:schemeClr val="dk2"/>
              </a:solidFill>
            </a:endParaRPr>
          </a:p>
        </p:txBody>
      </p:sp>
      <p:sp>
        <p:nvSpPr>
          <p:cNvPr id="355" name="Google Shape;355;p42"/>
          <p:cNvSpPr txBox="1">
            <a:spLocks noGrp="1"/>
          </p:cNvSpPr>
          <p:nvPr>
            <p:ph type="subTitle" idx="4294967295"/>
          </p:nvPr>
        </p:nvSpPr>
        <p:spPr>
          <a:xfrm>
            <a:off x="4927463" y="2628050"/>
            <a:ext cx="1692600" cy="716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a:solidFill>
                  <a:schemeClr val="dk2"/>
                </a:solidFill>
              </a:rPr>
              <a:t>Restaurant Entrepreneur</a:t>
            </a:r>
            <a:endParaRPr sz="1400">
              <a:solidFill>
                <a:schemeClr val="dk2"/>
              </a:solidFill>
            </a:endParaRPr>
          </a:p>
        </p:txBody>
      </p:sp>
      <p:sp>
        <p:nvSpPr>
          <p:cNvPr id="356" name="Google Shape;356;p42"/>
          <p:cNvSpPr txBox="1">
            <a:spLocks noGrp="1"/>
          </p:cNvSpPr>
          <p:nvPr>
            <p:ph type="subTitle" idx="4294967295"/>
          </p:nvPr>
        </p:nvSpPr>
        <p:spPr>
          <a:xfrm>
            <a:off x="4720375" y="3391175"/>
            <a:ext cx="2259600" cy="27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solidFill>
                  <a:schemeClr val="dk2"/>
                </a:solidFill>
              </a:rPr>
              <a:t>Local Business</a:t>
            </a:r>
            <a:endParaRPr sz="1400">
              <a:solidFill>
                <a:schemeClr val="dk2"/>
              </a:solidFill>
            </a:endParaRPr>
          </a:p>
          <a:p>
            <a:pPr marL="0" lvl="0" indent="0" algn="ctr" rtl="0">
              <a:spcBef>
                <a:spcPts val="1600"/>
              </a:spcBef>
              <a:spcAft>
                <a:spcPts val="1600"/>
              </a:spcAft>
              <a:buNone/>
            </a:pPr>
            <a:r>
              <a:rPr lang="en" sz="1400">
                <a:solidFill>
                  <a:schemeClr val="dk2"/>
                </a:solidFill>
              </a:rPr>
              <a:t>No College Degree Required</a:t>
            </a:r>
            <a:endParaRPr sz="1400">
              <a:solidFill>
                <a:schemeClr val="dk2"/>
              </a:solidFill>
            </a:endParaRPr>
          </a:p>
        </p:txBody>
      </p:sp>
      <p:pic>
        <p:nvPicPr>
          <p:cNvPr id="357" name="Google Shape;357;p42"/>
          <p:cNvPicPr preferRelativeResize="0"/>
          <p:nvPr/>
        </p:nvPicPr>
        <p:blipFill>
          <a:blip r:embed="rId5">
            <a:alphaModFix amt="78000"/>
          </a:blip>
          <a:stretch>
            <a:fillRect/>
          </a:stretch>
        </p:blipFill>
        <p:spPr>
          <a:xfrm rot="9981071">
            <a:off x="3335369" y="1607151"/>
            <a:ext cx="2473262" cy="830975"/>
          </a:xfrm>
          <a:prstGeom prst="rect">
            <a:avLst/>
          </a:prstGeom>
          <a:noFill/>
          <a:ln>
            <a:noFill/>
          </a:ln>
        </p:spPr>
      </p:pic>
      <p:sp>
        <p:nvSpPr>
          <p:cNvPr id="358" name="Google Shape;358;p42"/>
          <p:cNvSpPr/>
          <p:nvPr/>
        </p:nvSpPr>
        <p:spPr>
          <a:xfrm>
            <a:off x="2033429" y="3893728"/>
            <a:ext cx="151500" cy="151500"/>
          </a:xfrm>
          <a:prstGeom prst="ellipse">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2"/>
          <p:cNvSpPr/>
          <p:nvPr/>
        </p:nvSpPr>
        <p:spPr>
          <a:xfrm>
            <a:off x="3155854" y="3893728"/>
            <a:ext cx="151500" cy="1515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0" name="Google Shape;360;p42"/>
          <p:cNvPicPr preferRelativeResize="0"/>
          <p:nvPr/>
        </p:nvPicPr>
        <p:blipFill>
          <a:blip r:embed="rId6">
            <a:alphaModFix/>
          </a:blip>
          <a:stretch>
            <a:fillRect/>
          </a:stretch>
        </p:blipFill>
        <p:spPr>
          <a:xfrm>
            <a:off x="1192075" y="1569937"/>
            <a:ext cx="1692601" cy="2003631"/>
          </a:xfrm>
          <a:prstGeom prst="rect">
            <a:avLst/>
          </a:prstGeom>
          <a:noFill/>
          <a:ln>
            <a:noFill/>
          </a:ln>
        </p:spPr>
      </p:pic>
      <p:sp>
        <p:nvSpPr>
          <p:cNvPr id="361" name="Google Shape;361;p42"/>
          <p:cNvSpPr txBox="1"/>
          <p:nvPr/>
        </p:nvSpPr>
        <p:spPr>
          <a:xfrm>
            <a:off x="6620075" y="2512475"/>
            <a:ext cx="20721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dk2"/>
                </a:solidFill>
                <a:latin typeface="Roboto Mono Medium"/>
                <a:ea typeface="Roboto Mono Medium"/>
                <a:cs typeface="Roboto Mono Medium"/>
                <a:sym typeface="Roboto Mono Medium"/>
              </a:rPr>
              <a:t>Duties:</a:t>
            </a:r>
            <a:endParaRPr u="sng">
              <a:solidFill>
                <a:schemeClr val="dk2"/>
              </a:solidFill>
              <a:latin typeface="Roboto Mono Medium"/>
              <a:ea typeface="Roboto Mono Medium"/>
              <a:cs typeface="Roboto Mono Medium"/>
              <a:sym typeface="Roboto Mono Medium"/>
            </a:endParaRPr>
          </a:p>
          <a:p>
            <a:pPr marL="0" lvl="0" indent="0" algn="l" rtl="0">
              <a:spcBef>
                <a:spcPts val="0"/>
              </a:spcBef>
              <a:spcAft>
                <a:spcPts val="0"/>
              </a:spcAft>
              <a:buNone/>
            </a:pPr>
            <a:r>
              <a:rPr lang="en">
                <a:solidFill>
                  <a:schemeClr val="dk2"/>
                </a:solidFill>
                <a:latin typeface="Roboto Mono Medium"/>
                <a:ea typeface="Roboto Mono Medium"/>
                <a:cs typeface="Roboto Mono Medium"/>
                <a:sym typeface="Roboto Mono Medium"/>
              </a:rPr>
              <a:t>Cooking</a:t>
            </a:r>
            <a:endParaRPr>
              <a:solidFill>
                <a:schemeClr val="dk2"/>
              </a:solidFill>
              <a:latin typeface="Roboto Mono Medium"/>
              <a:ea typeface="Roboto Mono Medium"/>
              <a:cs typeface="Roboto Mono Medium"/>
              <a:sym typeface="Roboto Mono Medium"/>
            </a:endParaRPr>
          </a:p>
          <a:p>
            <a:pPr marL="0" lvl="0" indent="0" algn="l" rtl="0">
              <a:spcBef>
                <a:spcPts val="0"/>
              </a:spcBef>
              <a:spcAft>
                <a:spcPts val="0"/>
              </a:spcAft>
              <a:buNone/>
            </a:pPr>
            <a:r>
              <a:rPr lang="en">
                <a:solidFill>
                  <a:schemeClr val="dk2"/>
                </a:solidFill>
                <a:latin typeface="Roboto Mono Medium"/>
                <a:ea typeface="Roboto Mono Medium"/>
                <a:cs typeface="Roboto Mono Medium"/>
                <a:sym typeface="Roboto Mono Medium"/>
              </a:rPr>
              <a:t>Cleaning</a:t>
            </a:r>
            <a:endParaRPr>
              <a:solidFill>
                <a:schemeClr val="dk2"/>
              </a:solidFill>
              <a:latin typeface="Roboto Mono Medium"/>
              <a:ea typeface="Roboto Mono Medium"/>
              <a:cs typeface="Roboto Mono Medium"/>
              <a:sym typeface="Roboto Mono Medium"/>
            </a:endParaRPr>
          </a:p>
          <a:p>
            <a:pPr marL="0" lvl="0" indent="0" algn="l" rtl="0">
              <a:spcBef>
                <a:spcPts val="0"/>
              </a:spcBef>
              <a:spcAft>
                <a:spcPts val="0"/>
              </a:spcAft>
              <a:buNone/>
            </a:pPr>
            <a:r>
              <a:rPr lang="en">
                <a:solidFill>
                  <a:schemeClr val="dk2"/>
                </a:solidFill>
                <a:latin typeface="Roboto Mono Medium"/>
                <a:ea typeface="Roboto Mono Medium"/>
                <a:cs typeface="Roboto Mono Medium"/>
                <a:sym typeface="Roboto Mono Medium"/>
              </a:rPr>
              <a:t>Customer Service</a:t>
            </a:r>
            <a:endParaRPr>
              <a:solidFill>
                <a:schemeClr val="dk2"/>
              </a:solidFill>
              <a:latin typeface="Roboto Mono Medium"/>
              <a:ea typeface="Roboto Mono Medium"/>
              <a:cs typeface="Roboto Mono Medium"/>
              <a:sym typeface="Roboto Mono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3"/>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Chwala’s Construction </a:t>
            </a:r>
            <a:endParaRPr/>
          </a:p>
        </p:txBody>
      </p:sp>
      <p:sp>
        <p:nvSpPr>
          <p:cNvPr id="367" name="Google Shape;367;p43"/>
          <p:cNvSpPr txBox="1">
            <a:spLocks noGrp="1"/>
          </p:cNvSpPr>
          <p:nvPr>
            <p:ph type="body" idx="1"/>
          </p:nvPr>
        </p:nvSpPr>
        <p:spPr>
          <a:xfrm>
            <a:off x="972838" y="3636500"/>
            <a:ext cx="3137100" cy="752700"/>
          </a:xfrm>
          <a:prstGeom prst="rect">
            <a:avLst/>
          </a:prstGeom>
        </p:spPr>
        <p:txBody>
          <a:bodyPr spcFirstLastPara="1" wrap="square" lIns="91425" tIns="91425" rIns="91425" bIns="91425" anchor="b" anchorCtr="0">
            <a:noAutofit/>
          </a:bodyPr>
          <a:lstStyle/>
          <a:p>
            <a:pPr marL="0" lvl="0" indent="0" algn="l" rtl="0">
              <a:spcBef>
                <a:spcPts val="0"/>
              </a:spcBef>
              <a:spcAft>
                <a:spcPts val="1600"/>
              </a:spcAft>
              <a:buNone/>
            </a:pPr>
            <a:r>
              <a:rPr lang="en"/>
              <a:t>Local Construction Business</a:t>
            </a:r>
            <a:endParaRPr/>
          </a:p>
        </p:txBody>
      </p:sp>
      <p:grpSp>
        <p:nvGrpSpPr>
          <p:cNvPr id="368" name="Google Shape;368;p43"/>
          <p:cNvGrpSpPr/>
          <p:nvPr/>
        </p:nvGrpSpPr>
        <p:grpSpPr>
          <a:xfrm>
            <a:off x="6686090" y="2716272"/>
            <a:ext cx="1650483" cy="1672933"/>
            <a:chOff x="-331425" y="1579700"/>
            <a:chExt cx="1880250" cy="1905825"/>
          </a:xfrm>
        </p:grpSpPr>
        <p:sp>
          <p:nvSpPr>
            <p:cNvPr id="369" name="Google Shape;369;p43"/>
            <p:cNvSpPr/>
            <p:nvPr/>
          </p:nvSpPr>
          <p:spPr>
            <a:xfrm>
              <a:off x="-72650" y="1864050"/>
              <a:ext cx="1621475" cy="1621475"/>
            </a:xfrm>
            <a:custGeom>
              <a:avLst/>
              <a:gdLst/>
              <a:ahLst/>
              <a:cxnLst/>
              <a:rect l="l" t="t" r="r" b="b"/>
              <a:pathLst>
                <a:path w="64859" h="64859" extrusionOk="0">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3"/>
            <p:cNvSpPr/>
            <p:nvPr/>
          </p:nvSpPr>
          <p:spPr>
            <a:xfrm>
              <a:off x="-82425" y="1854000"/>
              <a:ext cx="1621450" cy="1621725"/>
            </a:xfrm>
            <a:custGeom>
              <a:avLst/>
              <a:gdLst/>
              <a:ahLst/>
              <a:cxnLst/>
              <a:rect l="l" t="t" r="r" b="b"/>
              <a:pathLst>
                <a:path w="64858" h="64869" extrusionOk="0">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3"/>
            <p:cNvSpPr/>
            <p:nvPr/>
          </p:nvSpPr>
          <p:spPr>
            <a:xfrm>
              <a:off x="-331425" y="1579700"/>
              <a:ext cx="1101300" cy="64902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2" name="Google Shape;372;p43"/>
          <p:cNvPicPr preferRelativeResize="0"/>
          <p:nvPr/>
        </p:nvPicPr>
        <p:blipFill>
          <a:blip r:embed="rId3">
            <a:alphaModFix/>
          </a:blip>
          <a:stretch>
            <a:fillRect/>
          </a:stretch>
        </p:blipFill>
        <p:spPr>
          <a:xfrm>
            <a:off x="1259024" y="1635725"/>
            <a:ext cx="2564725" cy="1872049"/>
          </a:xfrm>
          <a:prstGeom prst="rect">
            <a:avLst/>
          </a:prstGeom>
          <a:noFill/>
          <a:ln>
            <a:noFill/>
          </a:ln>
        </p:spPr>
      </p:pic>
      <p:sp>
        <p:nvSpPr>
          <p:cNvPr id="373" name="Google Shape;373;p43"/>
          <p:cNvSpPr txBox="1"/>
          <p:nvPr/>
        </p:nvSpPr>
        <p:spPr>
          <a:xfrm>
            <a:off x="4924050" y="1042425"/>
            <a:ext cx="3137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latin typeface="Roboto Mono Medium"/>
                <a:ea typeface="Roboto Mono Medium"/>
                <a:cs typeface="Roboto Mono Medium"/>
                <a:sym typeface="Roboto Mono Medium"/>
              </a:rPr>
              <a:t>Family Owned Business</a:t>
            </a:r>
            <a:endParaRPr>
              <a:solidFill>
                <a:schemeClr val="dk2"/>
              </a:solidFill>
              <a:latin typeface="Roboto Mono Medium"/>
              <a:ea typeface="Roboto Mono Medium"/>
              <a:cs typeface="Roboto Mono Medium"/>
              <a:sym typeface="Roboto Mono Medium"/>
            </a:endParaRPr>
          </a:p>
          <a:p>
            <a:pPr marL="0" lvl="0" indent="0" algn="l" rtl="0">
              <a:spcBef>
                <a:spcPts val="0"/>
              </a:spcBef>
              <a:spcAft>
                <a:spcPts val="0"/>
              </a:spcAft>
              <a:buNone/>
            </a:pPr>
            <a:r>
              <a:rPr lang="en">
                <a:solidFill>
                  <a:schemeClr val="dk2"/>
                </a:solidFill>
                <a:latin typeface="Roboto Mono Medium"/>
                <a:ea typeface="Roboto Mono Medium"/>
                <a:cs typeface="Roboto Mono Medium"/>
                <a:sym typeface="Roboto Mono Medium"/>
              </a:rPr>
              <a:t>No College Degree Required</a:t>
            </a:r>
            <a:endParaRPr>
              <a:solidFill>
                <a:schemeClr val="dk2"/>
              </a:solidFill>
              <a:latin typeface="Roboto Mono Medium"/>
              <a:ea typeface="Roboto Mono Medium"/>
              <a:cs typeface="Roboto Mono Medium"/>
              <a:sym typeface="Roboto Mono Medium"/>
            </a:endParaRPr>
          </a:p>
        </p:txBody>
      </p:sp>
      <p:sp>
        <p:nvSpPr>
          <p:cNvPr id="374" name="Google Shape;374;p43"/>
          <p:cNvSpPr txBox="1"/>
          <p:nvPr/>
        </p:nvSpPr>
        <p:spPr>
          <a:xfrm>
            <a:off x="4924050" y="1635725"/>
            <a:ext cx="23454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dk2"/>
                </a:solidFill>
                <a:latin typeface="Roboto Mono Medium"/>
                <a:ea typeface="Roboto Mono Medium"/>
                <a:cs typeface="Roboto Mono Medium"/>
                <a:sym typeface="Roboto Mono Medium"/>
              </a:rPr>
              <a:t>Services:</a:t>
            </a:r>
            <a:endParaRPr u="sng">
              <a:solidFill>
                <a:schemeClr val="dk2"/>
              </a:solidFill>
              <a:latin typeface="Roboto Mono Medium"/>
              <a:ea typeface="Roboto Mono Medium"/>
              <a:cs typeface="Roboto Mono Medium"/>
              <a:sym typeface="Roboto Mono Medium"/>
            </a:endParaRPr>
          </a:p>
          <a:p>
            <a:pPr marL="0" lvl="0" indent="0" algn="l" rtl="0">
              <a:spcBef>
                <a:spcPts val="0"/>
              </a:spcBef>
              <a:spcAft>
                <a:spcPts val="0"/>
              </a:spcAft>
              <a:buNone/>
            </a:pPr>
            <a:r>
              <a:rPr lang="en">
                <a:solidFill>
                  <a:schemeClr val="dk2"/>
                </a:solidFill>
                <a:latin typeface="Roboto Mono Medium"/>
                <a:ea typeface="Roboto Mono Medium"/>
                <a:cs typeface="Roboto Mono Medium"/>
                <a:sym typeface="Roboto Mono Medium"/>
              </a:rPr>
              <a:t>Remodels</a:t>
            </a:r>
            <a:endParaRPr>
              <a:solidFill>
                <a:schemeClr val="dk2"/>
              </a:solidFill>
              <a:latin typeface="Roboto Mono Medium"/>
              <a:ea typeface="Roboto Mono Medium"/>
              <a:cs typeface="Roboto Mono Medium"/>
              <a:sym typeface="Roboto Mono Medium"/>
            </a:endParaRPr>
          </a:p>
          <a:p>
            <a:pPr marL="0" lvl="0" indent="0" algn="l" rtl="0">
              <a:spcBef>
                <a:spcPts val="0"/>
              </a:spcBef>
              <a:spcAft>
                <a:spcPts val="0"/>
              </a:spcAft>
              <a:buNone/>
            </a:pPr>
            <a:r>
              <a:rPr lang="en">
                <a:solidFill>
                  <a:schemeClr val="dk2"/>
                </a:solidFill>
                <a:latin typeface="Roboto Mono Medium"/>
                <a:ea typeface="Roboto Mono Medium"/>
                <a:cs typeface="Roboto Mono Medium"/>
                <a:sym typeface="Roboto Mono Medium"/>
              </a:rPr>
              <a:t>Additions</a:t>
            </a:r>
            <a:endParaRPr>
              <a:solidFill>
                <a:schemeClr val="dk2"/>
              </a:solidFill>
              <a:latin typeface="Roboto Mono Medium"/>
              <a:ea typeface="Roboto Mono Medium"/>
              <a:cs typeface="Roboto Mono Medium"/>
              <a:sym typeface="Roboto Mono Medium"/>
            </a:endParaRPr>
          </a:p>
          <a:p>
            <a:pPr marL="0" lvl="0" indent="0" algn="l" rtl="0">
              <a:spcBef>
                <a:spcPts val="0"/>
              </a:spcBef>
              <a:spcAft>
                <a:spcPts val="0"/>
              </a:spcAft>
              <a:buNone/>
            </a:pPr>
            <a:r>
              <a:rPr lang="en">
                <a:solidFill>
                  <a:schemeClr val="dk2"/>
                </a:solidFill>
                <a:latin typeface="Roboto Mono Medium"/>
                <a:ea typeface="Roboto Mono Medium"/>
                <a:cs typeface="Roboto Mono Medium"/>
                <a:sym typeface="Roboto Mono Medium"/>
              </a:rPr>
              <a:t>Decks and porches</a:t>
            </a:r>
            <a:endParaRPr>
              <a:solidFill>
                <a:schemeClr val="dk2"/>
              </a:solidFill>
              <a:latin typeface="Roboto Mono Medium"/>
              <a:ea typeface="Roboto Mono Medium"/>
              <a:cs typeface="Roboto Mono Medium"/>
              <a:sym typeface="Roboto Mono Medium"/>
            </a:endParaRPr>
          </a:p>
          <a:p>
            <a:pPr marL="0" lvl="0" indent="0" algn="l" rtl="0">
              <a:spcBef>
                <a:spcPts val="0"/>
              </a:spcBef>
              <a:spcAft>
                <a:spcPts val="0"/>
              </a:spcAft>
              <a:buNone/>
            </a:pPr>
            <a:r>
              <a:rPr lang="en">
                <a:solidFill>
                  <a:schemeClr val="dk2"/>
                </a:solidFill>
                <a:latin typeface="Roboto Mono Medium"/>
                <a:ea typeface="Roboto Mono Medium"/>
                <a:cs typeface="Roboto Mono Medium"/>
                <a:sym typeface="Roboto Mono Medium"/>
              </a:rPr>
              <a:t>Etc.</a:t>
            </a:r>
            <a:endParaRPr>
              <a:solidFill>
                <a:schemeClr val="dk2"/>
              </a:solidFill>
              <a:latin typeface="Roboto Mono Medium"/>
              <a:ea typeface="Roboto Mono Medium"/>
              <a:cs typeface="Roboto Mono Medium"/>
              <a:sym typeface="Roboto Mono Medium"/>
            </a:endParaRPr>
          </a:p>
        </p:txBody>
      </p:sp>
      <p:sp>
        <p:nvSpPr>
          <p:cNvPr id="375" name="Google Shape;375;p43"/>
          <p:cNvSpPr txBox="1"/>
          <p:nvPr/>
        </p:nvSpPr>
        <p:spPr>
          <a:xfrm rot="420772">
            <a:off x="7092713" y="3165548"/>
            <a:ext cx="1083607" cy="10467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accent6"/>
                </a:solidFill>
                <a:latin typeface="Roboto Mono Medium"/>
                <a:ea typeface="Roboto Mono Medium"/>
                <a:cs typeface="Roboto Mono Medium"/>
                <a:sym typeface="Roboto Mono Medium"/>
              </a:rPr>
              <a:t>Career Focus:</a:t>
            </a:r>
            <a:endParaRPr u="sng">
              <a:solidFill>
                <a:schemeClr val="accent6"/>
              </a:solidFill>
              <a:latin typeface="Roboto Mono Medium"/>
              <a:ea typeface="Roboto Mono Medium"/>
              <a:cs typeface="Roboto Mono Medium"/>
              <a:sym typeface="Roboto Mono Medium"/>
            </a:endParaRPr>
          </a:p>
          <a:p>
            <a:pPr marL="0" lvl="0" indent="0" algn="l" rtl="0">
              <a:spcBef>
                <a:spcPts val="0"/>
              </a:spcBef>
              <a:spcAft>
                <a:spcPts val="0"/>
              </a:spcAft>
              <a:buNone/>
            </a:pPr>
            <a:r>
              <a:rPr lang="en">
                <a:solidFill>
                  <a:schemeClr val="accent6"/>
                </a:solidFill>
                <a:latin typeface="Roboto Mono Medium"/>
                <a:ea typeface="Roboto Mono Medium"/>
                <a:cs typeface="Roboto Mono Medium"/>
                <a:sym typeface="Roboto Mono Medium"/>
              </a:rPr>
              <a:t>Manual Labor</a:t>
            </a:r>
            <a:endParaRPr>
              <a:solidFill>
                <a:schemeClr val="accent6"/>
              </a:solidFill>
              <a:latin typeface="Roboto Mono Medium"/>
              <a:ea typeface="Roboto Mono Medium"/>
              <a:cs typeface="Roboto Mono Medium"/>
              <a:sym typeface="Roboto Mono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grpSp>
        <p:nvGrpSpPr>
          <p:cNvPr id="380" name="Google Shape;380;p44"/>
          <p:cNvGrpSpPr/>
          <p:nvPr/>
        </p:nvGrpSpPr>
        <p:grpSpPr>
          <a:xfrm>
            <a:off x="6686090" y="2716272"/>
            <a:ext cx="1650483" cy="1672933"/>
            <a:chOff x="-331425" y="1579700"/>
            <a:chExt cx="1880250" cy="1905825"/>
          </a:xfrm>
        </p:grpSpPr>
        <p:sp>
          <p:nvSpPr>
            <p:cNvPr id="381" name="Google Shape;381;p44"/>
            <p:cNvSpPr/>
            <p:nvPr/>
          </p:nvSpPr>
          <p:spPr>
            <a:xfrm>
              <a:off x="-72650" y="1864050"/>
              <a:ext cx="1621475" cy="1621475"/>
            </a:xfrm>
            <a:custGeom>
              <a:avLst/>
              <a:gdLst/>
              <a:ahLst/>
              <a:cxnLst/>
              <a:rect l="l" t="t" r="r" b="b"/>
              <a:pathLst>
                <a:path w="64859" h="64859" extrusionOk="0">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4"/>
            <p:cNvSpPr/>
            <p:nvPr/>
          </p:nvSpPr>
          <p:spPr>
            <a:xfrm>
              <a:off x="-82425" y="1854000"/>
              <a:ext cx="1621450" cy="1621725"/>
            </a:xfrm>
            <a:custGeom>
              <a:avLst/>
              <a:gdLst/>
              <a:ahLst/>
              <a:cxnLst/>
              <a:rect l="l" t="t" r="r" b="b"/>
              <a:pathLst>
                <a:path w="64858" h="64869" extrusionOk="0">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4"/>
            <p:cNvSpPr/>
            <p:nvPr/>
          </p:nvSpPr>
          <p:spPr>
            <a:xfrm>
              <a:off x="-331425" y="1579700"/>
              <a:ext cx="1101300" cy="64902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4" name="Google Shape;384;p44"/>
          <p:cNvSpPr txBox="1"/>
          <p:nvPr/>
        </p:nvSpPr>
        <p:spPr>
          <a:xfrm rot="420772">
            <a:off x="7119113" y="3167161"/>
            <a:ext cx="1083607" cy="61572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accent6"/>
                </a:solidFill>
                <a:latin typeface="Roboto Mono Medium"/>
                <a:ea typeface="Roboto Mono Medium"/>
                <a:cs typeface="Roboto Mono Medium"/>
                <a:sym typeface="Roboto Mono Medium"/>
              </a:rPr>
              <a:t>Reality Store</a:t>
            </a:r>
            <a:endParaRPr>
              <a:solidFill>
                <a:schemeClr val="accent6"/>
              </a:solidFill>
              <a:latin typeface="Roboto Mono Medium"/>
              <a:ea typeface="Roboto Mono Medium"/>
              <a:cs typeface="Roboto Mono Medium"/>
              <a:sym typeface="Roboto Mono Medium"/>
            </a:endParaRPr>
          </a:p>
        </p:txBody>
      </p:sp>
      <p:pic>
        <p:nvPicPr>
          <p:cNvPr id="385" name="Google Shape;385;p44"/>
          <p:cNvPicPr preferRelativeResize="0"/>
          <p:nvPr/>
        </p:nvPicPr>
        <p:blipFill>
          <a:blip r:embed="rId3">
            <a:alphaModFix/>
          </a:blip>
          <a:stretch>
            <a:fillRect/>
          </a:stretch>
        </p:blipFill>
        <p:spPr>
          <a:xfrm>
            <a:off x="561626" y="622251"/>
            <a:ext cx="1860799" cy="2481075"/>
          </a:xfrm>
          <a:prstGeom prst="rect">
            <a:avLst/>
          </a:prstGeom>
          <a:noFill/>
          <a:ln>
            <a:noFill/>
          </a:ln>
        </p:spPr>
      </p:pic>
      <p:pic>
        <p:nvPicPr>
          <p:cNvPr id="386" name="Google Shape;386;p44"/>
          <p:cNvPicPr preferRelativeResize="0"/>
          <p:nvPr/>
        </p:nvPicPr>
        <p:blipFill>
          <a:blip r:embed="rId4">
            <a:alphaModFix/>
          </a:blip>
          <a:stretch>
            <a:fillRect/>
          </a:stretch>
        </p:blipFill>
        <p:spPr>
          <a:xfrm>
            <a:off x="2545876" y="2125984"/>
            <a:ext cx="1860799" cy="2481065"/>
          </a:xfrm>
          <a:prstGeom prst="rect">
            <a:avLst/>
          </a:prstGeom>
          <a:noFill/>
          <a:ln>
            <a:noFill/>
          </a:ln>
        </p:spPr>
      </p:pic>
      <p:pic>
        <p:nvPicPr>
          <p:cNvPr id="387" name="Google Shape;387;p44"/>
          <p:cNvPicPr preferRelativeResize="0"/>
          <p:nvPr/>
        </p:nvPicPr>
        <p:blipFill>
          <a:blip r:embed="rId5">
            <a:alphaModFix/>
          </a:blip>
          <a:stretch>
            <a:fillRect/>
          </a:stretch>
        </p:blipFill>
        <p:spPr>
          <a:xfrm>
            <a:off x="4877501" y="657050"/>
            <a:ext cx="1808605" cy="24114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5"/>
          <p:cNvSpPr txBox="1">
            <a:spLocks noGrp="1"/>
          </p:cNvSpPr>
          <p:nvPr>
            <p:ph type="title"/>
          </p:nvPr>
        </p:nvSpPr>
        <p:spPr>
          <a:xfrm>
            <a:off x="3281550" y="1809950"/>
            <a:ext cx="2580900" cy="113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Have Fun!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txBox="1"/>
          <p:nvPr/>
        </p:nvSpPr>
        <p:spPr>
          <a:xfrm>
            <a:off x="1279775" y="1068525"/>
            <a:ext cx="7020000" cy="2232000"/>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0"/>
              </a:spcAft>
              <a:buNone/>
            </a:pPr>
            <a:r>
              <a:rPr lang="en" sz="1900">
                <a:solidFill>
                  <a:schemeClr val="dk1"/>
                </a:solidFill>
                <a:latin typeface="Coming Soon"/>
                <a:ea typeface="Coming Soon"/>
                <a:cs typeface="Coming Soon"/>
                <a:sym typeface="Coming Soon"/>
              </a:rPr>
              <a:t>As Freshman and Sophomores, you are just beginning to figure out what you want to do after high school. </a:t>
            </a:r>
            <a:endParaRPr sz="1900">
              <a:solidFill>
                <a:schemeClr val="dk1"/>
              </a:solidFill>
              <a:latin typeface="Coming Soon"/>
              <a:ea typeface="Coming Soon"/>
              <a:cs typeface="Coming Soon"/>
              <a:sym typeface="Coming Soon"/>
            </a:endParaRPr>
          </a:p>
          <a:p>
            <a:pPr marL="0" lvl="0" indent="0" algn="just" rtl="0">
              <a:lnSpc>
                <a:spcPct val="150000"/>
              </a:lnSpc>
              <a:spcBef>
                <a:spcPts val="0"/>
              </a:spcBef>
              <a:spcAft>
                <a:spcPts val="0"/>
              </a:spcAft>
              <a:buNone/>
            </a:pPr>
            <a:endParaRPr sz="1900">
              <a:solidFill>
                <a:schemeClr val="dk1"/>
              </a:solidFill>
              <a:latin typeface="Coming Soon"/>
              <a:ea typeface="Coming Soon"/>
              <a:cs typeface="Coming Soon"/>
              <a:sym typeface="Coming Soon"/>
            </a:endParaRPr>
          </a:p>
          <a:p>
            <a:pPr marL="0" lvl="0" indent="0" algn="just" rtl="0">
              <a:lnSpc>
                <a:spcPct val="150000"/>
              </a:lnSpc>
              <a:spcBef>
                <a:spcPts val="0"/>
              </a:spcBef>
              <a:spcAft>
                <a:spcPts val="0"/>
              </a:spcAft>
              <a:buNone/>
            </a:pPr>
            <a:r>
              <a:rPr lang="en" sz="1900" b="1">
                <a:solidFill>
                  <a:schemeClr val="dk1"/>
                </a:solidFill>
                <a:latin typeface="Coming Soon"/>
                <a:ea typeface="Coming Soon"/>
                <a:cs typeface="Coming Soon"/>
                <a:sym typeface="Coming Soon"/>
              </a:rPr>
              <a:t>This activity</a:t>
            </a:r>
            <a:r>
              <a:rPr lang="en" sz="1900">
                <a:solidFill>
                  <a:schemeClr val="dk1"/>
                </a:solidFill>
                <a:latin typeface="Coming Soon"/>
                <a:ea typeface="Coming Soon"/>
                <a:cs typeface="Coming Soon"/>
                <a:sym typeface="Coming Soon"/>
              </a:rPr>
              <a:t> </a:t>
            </a:r>
            <a:r>
              <a:rPr lang="en" sz="1900" b="1">
                <a:solidFill>
                  <a:schemeClr val="dk1"/>
                </a:solidFill>
                <a:latin typeface="Coming Soon"/>
                <a:ea typeface="Coming Soon"/>
                <a:cs typeface="Coming Soon"/>
                <a:sym typeface="Coming Soon"/>
              </a:rPr>
              <a:t>is meant to help you do that!</a:t>
            </a:r>
            <a:r>
              <a:rPr lang="en" sz="1900">
                <a:solidFill>
                  <a:schemeClr val="dk1"/>
                </a:solidFill>
                <a:latin typeface="Coming Soon"/>
                <a:ea typeface="Coming Soon"/>
                <a:cs typeface="Coming Soon"/>
                <a:sym typeface="Coming Soon"/>
              </a:rPr>
              <a:t> After this activity, you may know what classes you need to take for your career. </a:t>
            </a:r>
            <a:endParaRPr sz="1900">
              <a:solidFill>
                <a:schemeClr val="dk1"/>
              </a:solidFill>
              <a:latin typeface="Coming Soon"/>
              <a:ea typeface="Coming Soon"/>
              <a:cs typeface="Coming Soon"/>
              <a:sym typeface="Coming Soo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6"/>
          <p:cNvSpPr txBox="1">
            <a:spLocks noGrp="1"/>
          </p:cNvSpPr>
          <p:nvPr>
            <p:ph type="title"/>
          </p:nvPr>
        </p:nvSpPr>
        <p:spPr>
          <a:xfrm>
            <a:off x="2838275" y="1190250"/>
            <a:ext cx="4001700" cy="95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a:t>Reflection</a:t>
            </a:r>
            <a:endParaRPr sz="4400"/>
          </a:p>
        </p:txBody>
      </p:sp>
      <p:sp>
        <p:nvSpPr>
          <p:cNvPr id="398" name="Google Shape;398;p46"/>
          <p:cNvSpPr txBox="1">
            <a:spLocks noGrp="1"/>
          </p:cNvSpPr>
          <p:nvPr>
            <p:ph type="body" idx="1"/>
          </p:nvPr>
        </p:nvSpPr>
        <p:spPr>
          <a:xfrm>
            <a:off x="3249675" y="2215600"/>
            <a:ext cx="3006900" cy="2393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a:t>What we took away from this PBL is how much time and effort teachers put into their lesson plans. It also gave us an idea if we want to go into this field </a:t>
            </a:r>
            <a:endParaRPr sz="1600"/>
          </a:p>
        </p:txBody>
      </p:sp>
      <p:pic>
        <p:nvPicPr>
          <p:cNvPr id="399" name="Google Shape;399;p46"/>
          <p:cNvPicPr preferRelativeResize="0"/>
          <p:nvPr/>
        </p:nvPicPr>
        <p:blipFill rotWithShape="1">
          <a:blip r:embed="rId3">
            <a:alphaModFix amt="78000"/>
          </a:blip>
          <a:srcRect l="19967"/>
          <a:stretch/>
        </p:blipFill>
        <p:spPr>
          <a:xfrm rot="3044709">
            <a:off x="2219103" y="645488"/>
            <a:ext cx="1470368" cy="758224"/>
          </a:xfrm>
          <a:prstGeom prst="rect">
            <a:avLst/>
          </a:prstGeom>
          <a:noFill/>
          <a:ln>
            <a:noFill/>
          </a:ln>
        </p:spPr>
      </p:pic>
      <p:pic>
        <p:nvPicPr>
          <p:cNvPr id="400" name="Google Shape;400;p46"/>
          <p:cNvPicPr preferRelativeResize="0"/>
          <p:nvPr/>
        </p:nvPicPr>
        <p:blipFill>
          <a:blip r:embed="rId4">
            <a:alphaModFix/>
          </a:blip>
          <a:stretch>
            <a:fillRect/>
          </a:stretch>
        </p:blipFill>
        <p:spPr>
          <a:xfrm>
            <a:off x="3448050" y="1907185"/>
            <a:ext cx="2610150" cy="325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7"/>
          <p:cNvSpPr txBox="1">
            <a:spLocks noGrp="1"/>
          </p:cNvSpPr>
          <p:nvPr>
            <p:ph type="title" idx="4"/>
          </p:nvPr>
        </p:nvSpPr>
        <p:spPr>
          <a:xfrm>
            <a:off x="1002325" y="711175"/>
            <a:ext cx="3060000" cy="116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Did The Project Meet The Students’ Needs?</a:t>
            </a:r>
            <a:endParaRPr/>
          </a:p>
        </p:txBody>
      </p:sp>
      <p:pic>
        <p:nvPicPr>
          <p:cNvPr id="406" name="Google Shape;406;p47"/>
          <p:cNvPicPr preferRelativeResize="0"/>
          <p:nvPr/>
        </p:nvPicPr>
        <p:blipFill rotWithShape="1">
          <a:blip r:embed="rId3">
            <a:alphaModFix/>
          </a:blip>
          <a:srcRect l="15177" r="15170"/>
          <a:stretch/>
        </p:blipFill>
        <p:spPr>
          <a:xfrm rot="-523778">
            <a:off x="2400702" y="2002429"/>
            <a:ext cx="1557599" cy="1490862"/>
          </a:xfrm>
          <a:prstGeom prst="rect">
            <a:avLst/>
          </a:prstGeom>
          <a:noFill/>
          <a:ln>
            <a:noFill/>
          </a:ln>
          <a:effectLst>
            <a:outerShdw blurRad="57150" algn="bl" rotWithShape="0">
              <a:srgbClr val="000000">
                <a:alpha val="50000"/>
              </a:srgbClr>
            </a:outerShdw>
          </a:effectLst>
        </p:spPr>
      </p:pic>
      <p:grpSp>
        <p:nvGrpSpPr>
          <p:cNvPr id="407" name="Google Shape;407;p47"/>
          <p:cNvGrpSpPr/>
          <p:nvPr/>
        </p:nvGrpSpPr>
        <p:grpSpPr>
          <a:xfrm>
            <a:off x="805212" y="2265953"/>
            <a:ext cx="1765931" cy="1934794"/>
            <a:chOff x="-331425" y="1579700"/>
            <a:chExt cx="1880250" cy="1905825"/>
          </a:xfrm>
        </p:grpSpPr>
        <p:sp>
          <p:nvSpPr>
            <p:cNvPr id="408" name="Google Shape;408;p47"/>
            <p:cNvSpPr/>
            <p:nvPr/>
          </p:nvSpPr>
          <p:spPr>
            <a:xfrm>
              <a:off x="-72650" y="1864050"/>
              <a:ext cx="1621475" cy="1621475"/>
            </a:xfrm>
            <a:custGeom>
              <a:avLst/>
              <a:gdLst/>
              <a:ahLst/>
              <a:cxnLst/>
              <a:rect l="l" t="t" r="r" b="b"/>
              <a:pathLst>
                <a:path w="64859" h="64859" extrusionOk="0">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chemeClr val="dk1">
                <a:alpha val="26789"/>
              </a:schemeClr>
            </a:solidFill>
            <a:ln>
              <a:noFill/>
            </a:ln>
            <a:effectLst>
              <a:outerShdw blurRad="100013" dist="19050" dir="12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7"/>
            <p:cNvSpPr/>
            <p:nvPr/>
          </p:nvSpPr>
          <p:spPr>
            <a:xfrm>
              <a:off x="-82425" y="1854000"/>
              <a:ext cx="1621450" cy="1621725"/>
            </a:xfrm>
            <a:custGeom>
              <a:avLst/>
              <a:gdLst/>
              <a:ahLst/>
              <a:cxnLst/>
              <a:rect l="l" t="t" r="r" b="b"/>
              <a:pathLst>
                <a:path w="64858" h="64869" extrusionOk="0">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a:effectLst>
              <a:outerShdw blurRad="71438" dist="19050" dir="1200000" algn="bl" rotWithShape="0">
                <a:srgbClr val="000000">
                  <a:alpha val="4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7"/>
            <p:cNvSpPr/>
            <p:nvPr/>
          </p:nvSpPr>
          <p:spPr>
            <a:xfrm>
              <a:off x="-331425" y="1579700"/>
              <a:ext cx="1101300" cy="64902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47"/>
          <p:cNvSpPr txBox="1">
            <a:spLocks noGrp="1"/>
          </p:cNvSpPr>
          <p:nvPr>
            <p:ph type="body" idx="4294967295"/>
          </p:nvPr>
        </p:nvSpPr>
        <p:spPr>
          <a:xfrm rot="391013">
            <a:off x="1204271" y="2927282"/>
            <a:ext cx="1170966" cy="1013335"/>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a:solidFill>
                  <a:schemeClr val="dk2"/>
                </a:solidFill>
              </a:rPr>
              <a:t>YES! And they had SO much fun! :)</a:t>
            </a:r>
            <a:endParaRPr sz="1400">
              <a:solidFill>
                <a:schemeClr val="dk2"/>
              </a:solidFill>
            </a:endParaRPr>
          </a:p>
        </p:txBody>
      </p:sp>
      <p:sp>
        <p:nvSpPr>
          <p:cNvPr id="412" name="Google Shape;412;p47"/>
          <p:cNvSpPr/>
          <p:nvPr/>
        </p:nvSpPr>
        <p:spPr>
          <a:xfrm rot="2140888">
            <a:off x="3229701" y="1797922"/>
            <a:ext cx="857018" cy="505063"/>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7"/>
          <p:cNvSpPr txBox="1">
            <a:spLocks noGrp="1"/>
          </p:cNvSpPr>
          <p:nvPr>
            <p:ph type="subTitle" idx="1"/>
          </p:nvPr>
        </p:nvSpPr>
        <p:spPr>
          <a:xfrm>
            <a:off x="5056950" y="848725"/>
            <a:ext cx="3224400" cy="193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project helped to inform many students who were still undecided on their post-secondary education plans.</a:t>
            </a:r>
            <a:endParaRPr/>
          </a:p>
        </p:txBody>
      </p:sp>
      <p:sp>
        <p:nvSpPr>
          <p:cNvPr id="414" name="Google Shape;414;p47"/>
          <p:cNvSpPr txBox="1">
            <a:spLocks noGrp="1"/>
          </p:cNvSpPr>
          <p:nvPr>
            <p:ph type="subTitle" idx="3"/>
          </p:nvPr>
        </p:nvSpPr>
        <p:spPr>
          <a:xfrm>
            <a:off x="5056950" y="2431525"/>
            <a:ext cx="3224400" cy="134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They learned more about different career fields and they were provided with some college choices to look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8"/>
          <p:cNvSpPr txBox="1">
            <a:spLocks noGrp="1"/>
          </p:cNvSpPr>
          <p:nvPr>
            <p:ph type="title"/>
          </p:nvPr>
        </p:nvSpPr>
        <p:spPr>
          <a:xfrm>
            <a:off x="891550" y="2210550"/>
            <a:ext cx="3419100" cy="72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Thank You!</a:t>
            </a:r>
            <a:endParaRPr/>
          </a:p>
        </p:txBody>
      </p:sp>
      <p:pic>
        <p:nvPicPr>
          <p:cNvPr id="420" name="Google Shape;420;p48"/>
          <p:cNvPicPr preferRelativeResize="0"/>
          <p:nvPr/>
        </p:nvPicPr>
        <p:blipFill rotWithShape="1">
          <a:blip r:embed="rId3">
            <a:alphaModFix/>
          </a:blip>
          <a:srcRect t="16970" r="8892" b="21025"/>
          <a:stretch/>
        </p:blipFill>
        <p:spPr>
          <a:xfrm rot="-5400000">
            <a:off x="5989875" y="490898"/>
            <a:ext cx="2036850" cy="810276"/>
          </a:xfrm>
          <a:prstGeom prst="rect">
            <a:avLst/>
          </a:prstGeom>
          <a:noFill/>
          <a:ln>
            <a:noFill/>
          </a:ln>
        </p:spPr>
      </p:pic>
      <p:pic>
        <p:nvPicPr>
          <p:cNvPr id="421" name="Google Shape;421;p48"/>
          <p:cNvPicPr preferRelativeResize="0"/>
          <p:nvPr/>
        </p:nvPicPr>
        <p:blipFill rotWithShape="1">
          <a:blip r:embed="rId3">
            <a:alphaModFix/>
          </a:blip>
          <a:srcRect t="16970" r="8892" b="21025"/>
          <a:stretch/>
        </p:blipFill>
        <p:spPr>
          <a:xfrm rot="-5400000">
            <a:off x="6542325" y="490898"/>
            <a:ext cx="2036850" cy="810276"/>
          </a:xfrm>
          <a:prstGeom prst="rect">
            <a:avLst/>
          </a:prstGeom>
          <a:noFill/>
          <a:ln>
            <a:noFill/>
          </a:ln>
        </p:spPr>
      </p:pic>
      <p:pic>
        <p:nvPicPr>
          <p:cNvPr id="422" name="Google Shape;422;p48"/>
          <p:cNvPicPr preferRelativeResize="0"/>
          <p:nvPr/>
        </p:nvPicPr>
        <p:blipFill rotWithShape="1">
          <a:blip r:embed="rId3">
            <a:alphaModFix/>
          </a:blip>
          <a:srcRect t="16970" r="8892" b="21025"/>
          <a:stretch/>
        </p:blipFill>
        <p:spPr>
          <a:xfrm rot="-5400000">
            <a:off x="7085250" y="490898"/>
            <a:ext cx="2036850" cy="810276"/>
          </a:xfrm>
          <a:prstGeom prst="rect">
            <a:avLst/>
          </a:prstGeom>
          <a:noFill/>
          <a:ln>
            <a:noFill/>
          </a:ln>
        </p:spPr>
      </p:pic>
      <p:sp>
        <p:nvSpPr>
          <p:cNvPr id="423" name="Google Shape;423;p48"/>
          <p:cNvSpPr txBox="1"/>
          <p:nvPr/>
        </p:nvSpPr>
        <p:spPr>
          <a:xfrm rot="-417866">
            <a:off x="7054142" y="3665421"/>
            <a:ext cx="1088632" cy="797572"/>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a:solidFill>
                  <a:schemeClr val="accent2"/>
                </a:solidFill>
                <a:latin typeface="Concert One"/>
                <a:ea typeface="Concert One"/>
                <a:cs typeface="Concert One"/>
                <a:sym typeface="Concert One"/>
              </a:rPr>
              <a:t>Have a GREAT day!</a:t>
            </a:r>
            <a:endParaRPr sz="1200">
              <a:solidFill>
                <a:schemeClr val="accent2"/>
              </a:solidFill>
              <a:latin typeface="Concert One"/>
              <a:ea typeface="Concert One"/>
              <a:cs typeface="Concert One"/>
              <a:sym typeface="Concert One"/>
            </a:endParaRPr>
          </a:p>
        </p:txBody>
      </p:sp>
      <p:pic>
        <p:nvPicPr>
          <p:cNvPr id="424" name="Google Shape;424;p48"/>
          <p:cNvPicPr preferRelativeResize="0"/>
          <p:nvPr/>
        </p:nvPicPr>
        <p:blipFill>
          <a:blip r:embed="rId4">
            <a:alphaModFix/>
          </a:blip>
          <a:stretch>
            <a:fillRect/>
          </a:stretch>
        </p:blipFill>
        <p:spPr>
          <a:xfrm>
            <a:off x="1058452" y="2757375"/>
            <a:ext cx="2769000" cy="244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Table of Contents!</a:t>
            </a:r>
            <a:endParaRPr/>
          </a:p>
        </p:txBody>
      </p:sp>
      <p:sp>
        <p:nvSpPr>
          <p:cNvPr id="189" name="Google Shape;189;p29"/>
          <p:cNvSpPr/>
          <p:nvPr/>
        </p:nvSpPr>
        <p:spPr>
          <a:xfrm>
            <a:off x="7639575" y="711175"/>
            <a:ext cx="674863" cy="488424"/>
          </a:xfrm>
          <a:custGeom>
            <a:avLst/>
            <a:gdLst/>
            <a:ahLst/>
            <a:cxnLst/>
            <a:rect l="l" t="t" r="r" b="b"/>
            <a:pathLst>
              <a:path w="35347" h="25582" extrusionOk="0">
                <a:moveTo>
                  <a:pt x="32086" y="1331"/>
                </a:moveTo>
                <a:cubicBezTo>
                  <a:pt x="32060" y="1725"/>
                  <a:pt x="32014" y="2116"/>
                  <a:pt x="31884" y="2511"/>
                </a:cubicBezTo>
                <a:cubicBezTo>
                  <a:pt x="31710" y="3037"/>
                  <a:pt x="31422" y="3448"/>
                  <a:pt x="31140" y="3873"/>
                </a:cubicBezTo>
                <a:lnTo>
                  <a:pt x="31140" y="3875"/>
                </a:lnTo>
                <a:cubicBezTo>
                  <a:pt x="31045" y="3802"/>
                  <a:pt x="30957" y="3717"/>
                  <a:pt x="30879" y="3626"/>
                </a:cubicBezTo>
                <a:cubicBezTo>
                  <a:pt x="30960" y="3537"/>
                  <a:pt x="31004" y="3420"/>
                  <a:pt x="31004" y="3300"/>
                </a:cubicBezTo>
                <a:cubicBezTo>
                  <a:pt x="31012" y="2456"/>
                  <a:pt x="31170" y="1364"/>
                  <a:pt x="32086" y="1331"/>
                </a:cubicBezTo>
                <a:close/>
                <a:moveTo>
                  <a:pt x="33448" y="2151"/>
                </a:moveTo>
                <a:lnTo>
                  <a:pt x="33448" y="2151"/>
                </a:lnTo>
                <a:cubicBezTo>
                  <a:pt x="33674" y="2664"/>
                  <a:pt x="33586" y="3318"/>
                  <a:pt x="33167" y="3795"/>
                </a:cubicBezTo>
                <a:cubicBezTo>
                  <a:pt x="33046" y="3933"/>
                  <a:pt x="32896" y="4044"/>
                  <a:pt x="32729" y="4118"/>
                </a:cubicBezTo>
                <a:cubicBezTo>
                  <a:pt x="33098" y="3528"/>
                  <a:pt x="33326" y="2819"/>
                  <a:pt x="33448" y="2151"/>
                </a:cubicBezTo>
                <a:close/>
                <a:moveTo>
                  <a:pt x="32524" y="1387"/>
                </a:moveTo>
                <a:cubicBezTo>
                  <a:pt x="32540" y="1390"/>
                  <a:pt x="32555" y="1392"/>
                  <a:pt x="32571" y="1397"/>
                </a:cubicBezTo>
                <a:cubicBezTo>
                  <a:pt x="32884" y="1486"/>
                  <a:pt x="33123" y="1661"/>
                  <a:pt x="33289" y="1878"/>
                </a:cubicBezTo>
                <a:cubicBezTo>
                  <a:pt x="33081" y="2445"/>
                  <a:pt x="32804" y="2943"/>
                  <a:pt x="32503" y="3432"/>
                </a:cubicBezTo>
                <a:cubicBezTo>
                  <a:pt x="32416" y="3432"/>
                  <a:pt x="32336" y="3480"/>
                  <a:pt x="32295" y="3557"/>
                </a:cubicBezTo>
                <a:cubicBezTo>
                  <a:pt x="32169" y="3777"/>
                  <a:pt x="32049" y="4000"/>
                  <a:pt x="31925" y="4221"/>
                </a:cubicBezTo>
                <a:cubicBezTo>
                  <a:pt x="31817" y="4204"/>
                  <a:pt x="31712" y="4175"/>
                  <a:pt x="31611" y="4138"/>
                </a:cubicBezTo>
                <a:cubicBezTo>
                  <a:pt x="32171" y="3413"/>
                  <a:pt x="32513" y="2340"/>
                  <a:pt x="32524" y="1387"/>
                </a:cubicBezTo>
                <a:close/>
                <a:moveTo>
                  <a:pt x="9407" y="5159"/>
                </a:moveTo>
                <a:cubicBezTo>
                  <a:pt x="10187" y="6580"/>
                  <a:pt x="10603" y="7882"/>
                  <a:pt x="10645" y="9398"/>
                </a:cubicBezTo>
                <a:cubicBezTo>
                  <a:pt x="10279" y="9775"/>
                  <a:pt x="9939" y="10175"/>
                  <a:pt x="9627" y="10596"/>
                </a:cubicBezTo>
                <a:lnTo>
                  <a:pt x="9626" y="10596"/>
                </a:lnTo>
                <a:cubicBezTo>
                  <a:pt x="9570" y="10548"/>
                  <a:pt x="9511" y="10506"/>
                  <a:pt x="9457" y="10455"/>
                </a:cubicBezTo>
                <a:cubicBezTo>
                  <a:pt x="8958" y="9988"/>
                  <a:pt x="8631" y="9478"/>
                  <a:pt x="8445" y="8950"/>
                </a:cubicBezTo>
                <a:cubicBezTo>
                  <a:pt x="8239" y="7563"/>
                  <a:pt x="8522" y="6110"/>
                  <a:pt x="9407" y="5159"/>
                </a:cubicBezTo>
                <a:close/>
                <a:moveTo>
                  <a:pt x="14031" y="4662"/>
                </a:moveTo>
                <a:lnTo>
                  <a:pt x="14031" y="4662"/>
                </a:lnTo>
                <a:cubicBezTo>
                  <a:pt x="15409" y="5488"/>
                  <a:pt x="16195" y="7133"/>
                  <a:pt x="15661" y="8877"/>
                </a:cubicBezTo>
                <a:lnTo>
                  <a:pt x="15659" y="8877"/>
                </a:lnTo>
                <a:cubicBezTo>
                  <a:pt x="15430" y="9624"/>
                  <a:pt x="15018" y="10217"/>
                  <a:pt x="14503" y="10657"/>
                </a:cubicBezTo>
                <a:cubicBezTo>
                  <a:pt x="15162" y="8733"/>
                  <a:pt x="15142" y="6226"/>
                  <a:pt x="14031" y="4662"/>
                </a:cubicBezTo>
                <a:close/>
                <a:moveTo>
                  <a:pt x="12255" y="4111"/>
                </a:moveTo>
                <a:lnTo>
                  <a:pt x="12255" y="4111"/>
                </a:lnTo>
                <a:cubicBezTo>
                  <a:pt x="12734" y="4141"/>
                  <a:pt x="13204" y="4257"/>
                  <a:pt x="13641" y="4456"/>
                </a:cubicBezTo>
                <a:cubicBezTo>
                  <a:pt x="13946" y="5706"/>
                  <a:pt x="14445" y="6784"/>
                  <a:pt x="14438" y="8128"/>
                </a:cubicBezTo>
                <a:cubicBezTo>
                  <a:pt x="14433" y="9221"/>
                  <a:pt x="14153" y="10170"/>
                  <a:pt x="13778" y="11136"/>
                </a:cubicBezTo>
                <a:lnTo>
                  <a:pt x="13777" y="11136"/>
                </a:lnTo>
                <a:cubicBezTo>
                  <a:pt x="13579" y="11237"/>
                  <a:pt x="13371" y="11320"/>
                  <a:pt x="13158" y="11383"/>
                </a:cubicBezTo>
                <a:cubicBezTo>
                  <a:pt x="13508" y="10596"/>
                  <a:pt x="13480" y="9389"/>
                  <a:pt x="13480" y="8738"/>
                </a:cubicBezTo>
                <a:cubicBezTo>
                  <a:pt x="13481" y="7105"/>
                  <a:pt x="13101" y="5512"/>
                  <a:pt x="12255" y="4111"/>
                </a:cubicBezTo>
                <a:close/>
                <a:moveTo>
                  <a:pt x="10574" y="4370"/>
                </a:moveTo>
                <a:cubicBezTo>
                  <a:pt x="11032" y="5394"/>
                  <a:pt x="11434" y="6425"/>
                  <a:pt x="11654" y="7535"/>
                </a:cubicBezTo>
                <a:cubicBezTo>
                  <a:pt x="11731" y="7917"/>
                  <a:pt x="12221" y="10964"/>
                  <a:pt x="11674" y="11503"/>
                </a:cubicBezTo>
                <a:cubicBezTo>
                  <a:pt x="11256" y="11451"/>
                  <a:pt x="10850" y="11331"/>
                  <a:pt x="10471" y="11147"/>
                </a:cubicBezTo>
                <a:cubicBezTo>
                  <a:pt x="10513" y="11076"/>
                  <a:pt x="10551" y="11003"/>
                  <a:pt x="10593" y="10933"/>
                </a:cubicBezTo>
                <a:cubicBezTo>
                  <a:pt x="10613" y="10979"/>
                  <a:pt x="10666" y="11005"/>
                  <a:pt x="10718" y="11005"/>
                </a:cubicBezTo>
                <a:cubicBezTo>
                  <a:pt x="10776" y="11005"/>
                  <a:pt x="10833" y="10974"/>
                  <a:pt x="10849" y="10909"/>
                </a:cubicBezTo>
                <a:cubicBezTo>
                  <a:pt x="10901" y="10692"/>
                  <a:pt x="10939" y="10473"/>
                  <a:pt x="10966" y="10253"/>
                </a:cubicBezTo>
                <a:cubicBezTo>
                  <a:pt x="11086" y="10020"/>
                  <a:pt x="11201" y="9789"/>
                  <a:pt x="11304" y="9554"/>
                </a:cubicBezTo>
                <a:cubicBezTo>
                  <a:pt x="11399" y="9337"/>
                  <a:pt x="11239" y="9113"/>
                  <a:pt x="11045" y="9113"/>
                </a:cubicBezTo>
                <a:cubicBezTo>
                  <a:pt x="11035" y="9113"/>
                  <a:pt x="11025" y="9113"/>
                  <a:pt x="11016" y="9115"/>
                </a:cubicBezTo>
                <a:cubicBezTo>
                  <a:pt x="10959" y="7642"/>
                  <a:pt x="10449" y="6136"/>
                  <a:pt x="9532" y="5039"/>
                </a:cubicBezTo>
                <a:cubicBezTo>
                  <a:pt x="9833" y="4751"/>
                  <a:pt x="10187" y="4523"/>
                  <a:pt x="10574" y="4370"/>
                </a:cubicBezTo>
                <a:close/>
                <a:moveTo>
                  <a:pt x="12017" y="4105"/>
                </a:moveTo>
                <a:cubicBezTo>
                  <a:pt x="12017" y="4115"/>
                  <a:pt x="12020" y="4125"/>
                  <a:pt x="12023" y="4134"/>
                </a:cubicBezTo>
                <a:cubicBezTo>
                  <a:pt x="12459" y="5230"/>
                  <a:pt x="12828" y="6325"/>
                  <a:pt x="12963" y="7502"/>
                </a:cubicBezTo>
                <a:cubicBezTo>
                  <a:pt x="13008" y="7897"/>
                  <a:pt x="13034" y="10935"/>
                  <a:pt x="12588" y="11499"/>
                </a:cubicBezTo>
                <a:lnTo>
                  <a:pt x="12586" y="11499"/>
                </a:lnTo>
                <a:cubicBezTo>
                  <a:pt x="12468" y="11513"/>
                  <a:pt x="12349" y="11524"/>
                  <a:pt x="12230" y="11527"/>
                </a:cubicBezTo>
                <a:cubicBezTo>
                  <a:pt x="12489" y="10895"/>
                  <a:pt x="12334" y="9818"/>
                  <a:pt x="12313" y="9394"/>
                </a:cubicBezTo>
                <a:cubicBezTo>
                  <a:pt x="12224" y="7606"/>
                  <a:pt x="11756" y="5824"/>
                  <a:pt x="10864" y="4269"/>
                </a:cubicBezTo>
                <a:cubicBezTo>
                  <a:pt x="11115" y="4193"/>
                  <a:pt x="11375" y="4142"/>
                  <a:pt x="11637" y="4117"/>
                </a:cubicBezTo>
                <a:cubicBezTo>
                  <a:pt x="11766" y="4105"/>
                  <a:pt x="11891" y="4105"/>
                  <a:pt x="12017" y="4105"/>
                </a:cubicBezTo>
                <a:close/>
                <a:moveTo>
                  <a:pt x="25741" y="16319"/>
                </a:moveTo>
                <a:cubicBezTo>
                  <a:pt x="26033" y="16319"/>
                  <a:pt x="26325" y="16353"/>
                  <a:pt x="26608" y="16425"/>
                </a:cubicBezTo>
                <a:cubicBezTo>
                  <a:pt x="26757" y="16463"/>
                  <a:pt x="26903" y="16513"/>
                  <a:pt x="27044" y="16574"/>
                </a:cubicBezTo>
                <a:cubicBezTo>
                  <a:pt x="28124" y="17916"/>
                  <a:pt x="26413" y="20133"/>
                  <a:pt x="25036" y="20799"/>
                </a:cubicBezTo>
                <a:cubicBezTo>
                  <a:pt x="24616" y="21002"/>
                  <a:pt x="24156" y="21111"/>
                  <a:pt x="23701" y="21111"/>
                </a:cubicBezTo>
                <a:cubicBezTo>
                  <a:pt x="23171" y="21111"/>
                  <a:pt x="22648" y="20963"/>
                  <a:pt x="22200" y="20645"/>
                </a:cubicBezTo>
                <a:cubicBezTo>
                  <a:pt x="21851" y="20398"/>
                  <a:pt x="21618" y="20077"/>
                  <a:pt x="21492" y="19731"/>
                </a:cubicBezTo>
                <a:cubicBezTo>
                  <a:pt x="21476" y="19396"/>
                  <a:pt x="21503" y="19061"/>
                  <a:pt x="21572" y="18733"/>
                </a:cubicBezTo>
                <a:cubicBezTo>
                  <a:pt x="21617" y="18728"/>
                  <a:pt x="21662" y="18715"/>
                  <a:pt x="21702" y="18694"/>
                </a:cubicBezTo>
                <a:cubicBezTo>
                  <a:pt x="22164" y="18440"/>
                  <a:pt x="22446" y="18033"/>
                  <a:pt x="22768" y="17649"/>
                </a:cubicBezTo>
                <a:cubicBezTo>
                  <a:pt x="23416" y="18221"/>
                  <a:pt x="24064" y="18791"/>
                  <a:pt x="24704" y="19359"/>
                </a:cubicBezTo>
                <a:cubicBezTo>
                  <a:pt x="24857" y="19496"/>
                  <a:pt x="25027" y="19554"/>
                  <a:pt x="25190" y="19554"/>
                </a:cubicBezTo>
                <a:cubicBezTo>
                  <a:pt x="25767" y="19554"/>
                  <a:pt x="26268" y="18836"/>
                  <a:pt x="25734" y="18328"/>
                </a:cubicBezTo>
                <a:cubicBezTo>
                  <a:pt x="25166" y="17789"/>
                  <a:pt x="24597" y="17246"/>
                  <a:pt x="24027" y="16699"/>
                </a:cubicBezTo>
                <a:cubicBezTo>
                  <a:pt x="24563" y="16456"/>
                  <a:pt x="25153" y="16319"/>
                  <a:pt x="25741" y="16319"/>
                </a:cubicBezTo>
                <a:close/>
                <a:moveTo>
                  <a:pt x="27895" y="17098"/>
                </a:moveTo>
                <a:cubicBezTo>
                  <a:pt x="28227" y="17383"/>
                  <a:pt x="28508" y="17724"/>
                  <a:pt x="28723" y="18106"/>
                </a:cubicBezTo>
                <a:cubicBezTo>
                  <a:pt x="28458" y="19552"/>
                  <a:pt x="27924" y="20816"/>
                  <a:pt x="26655" y="21718"/>
                </a:cubicBezTo>
                <a:cubicBezTo>
                  <a:pt x="25884" y="22266"/>
                  <a:pt x="25025" y="22582"/>
                  <a:pt x="24076" y="22639"/>
                </a:cubicBezTo>
                <a:cubicBezTo>
                  <a:pt x="24017" y="22642"/>
                  <a:pt x="23950" y="22644"/>
                  <a:pt x="23875" y="22644"/>
                </a:cubicBezTo>
                <a:cubicBezTo>
                  <a:pt x="23571" y="22644"/>
                  <a:pt x="23149" y="22613"/>
                  <a:pt x="22716" y="22526"/>
                </a:cubicBezTo>
                <a:cubicBezTo>
                  <a:pt x="22231" y="22010"/>
                  <a:pt x="21886" y="21431"/>
                  <a:pt x="21690" y="20830"/>
                </a:cubicBezTo>
                <a:lnTo>
                  <a:pt x="21690" y="20830"/>
                </a:lnTo>
                <a:cubicBezTo>
                  <a:pt x="22236" y="21348"/>
                  <a:pt x="23021" y="21617"/>
                  <a:pt x="23774" y="21617"/>
                </a:cubicBezTo>
                <a:cubicBezTo>
                  <a:pt x="23888" y="21617"/>
                  <a:pt x="24001" y="21610"/>
                  <a:pt x="24112" y="21598"/>
                </a:cubicBezTo>
                <a:cubicBezTo>
                  <a:pt x="25882" y="21400"/>
                  <a:pt x="28208" y="18898"/>
                  <a:pt x="27895" y="17098"/>
                </a:cubicBezTo>
                <a:close/>
                <a:moveTo>
                  <a:pt x="4132" y="21347"/>
                </a:moveTo>
                <a:lnTo>
                  <a:pt x="4132" y="21347"/>
                </a:lnTo>
                <a:cubicBezTo>
                  <a:pt x="4450" y="21713"/>
                  <a:pt x="4661" y="22218"/>
                  <a:pt x="4648" y="22688"/>
                </a:cubicBezTo>
                <a:cubicBezTo>
                  <a:pt x="4476" y="22239"/>
                  <a:pt x="4293" y="21798"/>
                  <a:pt x="4132" y="21347"/>
                </a:cubicBezTo>
                <a:close/>
                <a:moveTo>
                  <a:pt x="2094" y="22062"/>
                </a:moveTo>
                <a:cubicBezTo>
                  <a:pt x="2166" y="22580"/>
                  <a:pt x="2241" y="23104"/>
                  <a:pt x="2354" y="23612"/>
                </a:cubicBezTo>
                <a:cubicBezTo>
                  <a:pt x="2209" y="23502"/>
                  <a:pt x="2084" y="23367"/>
                  <a:pt x="1985" y="23213"/>
                </a:cubicBezTo>
                <a:cubicBezTo>
                  <a:pt x="1858" y="23010"/>
                  <a:pt x="1761" y="22723"/>
                  <a:pt x="1712" y="22412"/>
                </a:cubicBezTo>
                <a:cubicBezTo>
                  <a:pt x="1816" y="22378"/>
                  <a:pt x="1908" y="22323"/>
                  <a:pt x="1972" y="22248"/>
                </a:cubicBezTo>
                <a:cubicBezTo>
                  <a:pt x="2019" y="22190"/>
                  <a:pt x="2059" y="22128"/>
                  <a:pt x="2094" y="22062"/>
                </a:cubicBezTo>
                <a:close/>
                <a:moveTo>
                  <a:pt x="29081" y="18929"/>
                </a:moveTo>
                <a:lnTo>
                  <a:pt x="29081" y="18930"/>
                </a:lnTo>
                <a:cubicBezTo>
                  <a:pt x="29363" y="19840"/>
                  <a:pt x="29336" y="20848"/>
                  <a:pt x="28921" y="21706"/>
                </a:cubicBezTo>
                <a:cubicBezTo>
                  <a:pt x="28288" y="23017"/>
                  <a:pt x="26888" y="23727"/>
                  <a:pt x="25492" y="23727"/>
                </a:cubicBezTo>
                <a:cubicBezTo>
                  <a:pt x="24668" y="23727"/>
                  <a:pt x="23846" y="23480"/>
                  <a:pt x="23183" y="22963"/>
                </a:cubicBezTo>
                <a:lnTo>
                  <a:pt x="23183" y="22963"/>
                </a:lnTo>
                <a:cubicBezTo>
                  <a:pt x="23552" y="23022"/>
                  <a:pt x="23905" y="23051"/>
                  <a:pt x="24198" y="23051"/>
                </a:cubicBezTo>
                <a:cubicBezTo>
                  <a:pt x="24347" y="23051"/>
                  <a:pt x="24480" y="23044"/>
                  <a:pt x="24592" y="23029"/>
                </a:cubicBezTo>
                <a:cubicBezTo>
                  <a:pt x="26773" y="22734"/>
                  <a:pt x="28616" y="21040"/>
                  <a:pt x="29081" y="18929"/>
                </a:cubicBezTo>
                <a:close/>
                <a:moveTo>
                  <a:pt x="3135" y="20825"/>
                </a:moveTo>
                <a:cubicBezTo>
                  <a:pt x="3311" y="20825"/>
                  <a:pt x="3491" y="20875"/>
                  <a:pt x="3656" y="20961"/>
                </a:cubicBezTo>
                <a:cubicBezTo>
                  <a:pt x="3657" y="20976"/>
                  <a:pt x="3661" y="20993"/>
                  <a:pt x="3663" y="21009"/>
                </a:cubicBezTo>
                <a:cubicBezTo>
                  <a:pt x="3656" y="21030"/>
                  <a:pt x="3647" y="21051"/>
                  <a:pt x="3641" y="21072"/>
                </a:cubicBezTo>
                <a:cubicBezTo>
                  <a:pt x="3621" y="21137"/>
                  <a:pt x="3651" y="21196"/>
                  <a:pt x="3697" y="21233"/>
                </a:cubicBezTo>
                <a:cubicBezTo>
                  <a:pt x="3821" y="21992"/>
                  <a:pt x="4033" y="22752"/>
                  <a:pt x="4420" y="23383"/>
                </a:cubicBezTo>
                <a:cubicBezTo>
                  <a:pt x="4377" y="23441"/>
                  <a:pt x="4329" y="23494"/>
                  <a:pt x="4277" y="23544"/>
                </a:cubicBezTo>
                <a:lnTo>
                  <a:pt x="4276" y="23544"/>
                </a:lnTo>
                <a:cubicBezTo>
                  <a:pt x="4147" y="23661"/>
                  <a:pt x="3999" y="23755"/>
                  <a:pt x="3838" y="23822"/>
                </a:cubicBezTo>
                <a:cubicBezTo>
                  <a:pt x="3681" y="23377"/>
                  <a:pt x="3463" y="22951"/>
                  <a:pt x="3325" y="22494"/>
                </a:cubicBezTo>
                <a:cubicBezTo>
                  <a:pt x="3162" y="21951"/>
                  <a:pt x="3080" y="21394"/>
                  <a:pt x="2974" y="20839"/>
                </a:cubicBezTo>
                <a:cubicBezTo>
                  <a:pt x="3027" y="20830"/>
                  <a:pt x="3081" y="20825"/>
                  <a:pt x="3135" y="20825"/>
                </a:cubicBezTo>
                <a:close/>
                <a:moveTo>
                  <a:pt x="2618" y="21003"/>
                </a:moveTo>
                <a:lnTo>
                  <a:pt x="2618" y="21003"/>
                </a:lnTo>
                <a:cubicBezTo>
                  <a:pt x="2610" y="21938"/>
                  <a:pt x="2832" y="23104"/>
                  <a:pt x="3325" y="23932"/>
                </a:cubicBezTo>
                <a:cubicBezTo>
                  <a:pt x="3310" y="23933"/>
                  <a:pt x="3294" y="23933"/>
                  <a:pt x="3278" y="23933"/>
                </a:cubicBezTo>
                <a:cubicBezTo>
                  <a:pt x="3134" y="23933"/>
                  <a:pt x="2991" y="23913"/>
                  <a:pt x="2853" y="23872"/>
                </a:cubicBezTo>
                <a:cubicBezTo>
                  <a:pt x="2744" y="23067"/>
                  <a:pt x="2516" y="22253"/>
                  <a:pt x="2314" y="21464"/>
                </a:cubicBezTo>
                <a:cubicBezTo>
                  <a:pt x="2350" y="21361"/>
                  <a:pt x="2400" y="21260"/>
                  <a:pt x="2462" y="21169"/>
                </a:cubicBezTo>
                <a:cubicBezTo>
                  <a:pt x="2506" y="21107"/>
                  <a:pt x="2558" y="21051"/>
                  <a:pt x="2618" y="21003"/>
                </a:cubicBezTo>
                <a:close/>
                <a:moveTo>
                  <a:pt x="32126" y="1"/>
                </a:moveTo>
                <a:cubicBezTo>
                  <a:pt x="31323" y="1"/>
                  <a:pt x="30546" y="369"/>
                  <a:pt x="30075" y="1049"/>
                </a:cubicBezTo>
                <a:cubicBezTo>
                  <a:pt x="29894" y="1313"/>
                  <a:pt x="29762" y="1606"/>
                  <a:pt x="29685" y="1915"/>
                </a:cubicBezTo>
                <a:cubicBezTo>
                  <a:pt x="29466" y="2456"/>
                  <a:pt x="29447" y="3070"/>
                  <a:pt x="29668" y="3630"/>
                </a:cubicBezTo>
                <a:cubicBezTo>
                  <a:pt x="29978" y="4415"/>
                  <a:pt x="30637" y="4960"/>
                  <a:pt x="31382" y="5195"/>
                </a:cubicBezTo>
                <a:cubicBezTo>
                  <a:pt x="30546" y="6732"/>
                  <a:pt x="29755" y="8294"/>
                  <a:pt x="29009" y="9878"/>
                </a:cubicBezTo>
                <a:cubicBezTo>
                  <a:pt x="28225" y="11546"/>
                  <a:pt x="27286" y="13351"/>
                  <a:pt x="26770" y="15158"/>
                </a:cubicBezTo>
                <a:cubicBezTo>
                  <a:pt x="26431" y="15086"/>
                  <a:pt x="26084" y="15051"/>
                  <a:pt x="25737" y="15051"/>
                </a:cubicBezTo>
                <a:cubicBezTo>
                  <a:pt x="25060" y="15051"/>
                  <a:pt x="24380" y="15183"/>
                  <a:pt x="23751" y="15430"/>
                </a:cubicBezTo>
                <a:cubicBezTo>
                  <a:pt x="23471" y="15476"/>
                  <a:pt x="23197" y="15553"/>
                  <a:pt x="22935" y="15660"/>
                </a:cubicBezTo>
                <a:cubicBezTo>
                  <a:pt x="20905" y="13737"/>
                  <a:pt x="18830" y="11837"/>
                  <a:pt x="16633" y="10158"/>
                </a:cubicBezTo>
                <a:cubicBezTo>
                  <a:pt x="16751" y="9931"/>
                  <a:pt x="16852" y="9696"/>
                  <a:pt x="16936" y="9456"/>
                </a:cubicBezTo>
                <a:cubicBezTo>
                  <a:pt x="18116" y="5988"/>
                  <a:pt x="15474" y="2670"/>
                  <a:pt x="12008" y="2670"/>
                </a:cubicBezTo>
                <a:cubicBezTo>
                  <a:pt x="11713" y="2670"/>
                  <a:pt x="11413" y="2694"/>
                  <a:pt x="11109" y="2743"/>
                </a:cubicBezTo>
                <a:cubicBezTo>
                  <a:pt x="7757" y="3292"/>
                  <a:pt x="5808" y="7543"/>
                  <a:pt x="7713" y="10306"/>
                </a:cubicBezTo>
                <a:cubicBezTo>
                  <a:pt x="7866" y="10571"/>
                  <a:pt x="8043" y="10822"/>
                  <a:pt x="8242" y="11054"/>
                </a:cubicBezTo>
                <a:cubicBezTo>
                  <a:pt x="8437" y="11277"/>
                  <a:pt x="8650" y="11485"/>
                  <a:pt x="8877" y="11673"/>
                </a:cubicBezTo>
                <a:cubicBezTo>
                  <a:pt x="8169" y="12760"/>
                  <a:pt x="7533" y="13914"/>
                  <a:pt x="6898" y="14949"/>
                </a:cubicBezTo>
                <a:cubicBezTo>
                  <a:pt x="6032" y="16364"/>
                  <a:pt x="5044" y="17822"/>
                  <a:pt x="4317" y="19357"/>
                </a:cubicBezTo>
                <a:cubicBezTo>
                  <a:pt x="3940" y="19175"/>
                  <a:pt x="3537" y="19084"/>
                  <a:pt x="3136" y="19084"/>
                </a:cubicBezTo>
                <a:cubicBezTo>
                  <a:pt x="2551" y="19084"/>
                  <a:pt x="1971" y="19278"/>
                  <a:pt x="1493" y="19666"/>
                </a:cubicBezTo>
                <a:cubicBezTo>
                  <a:pt x="1421" y="19724"/>
                  <a:pt x="1353" y="19788"/>
                  <a:pt x="1288" y="19853"/>
                </a:cubicBezTo>
                <a:cubicBezTo>
                  <a:pt x="1005" y="19986"/>
                  <a:pt x="760" y="20189"/>
                  <a:pt x="578" y="20442"/>
                </a:cubicBezTo>
                <a:cubicBezTo>
                  <a:pt x="3" y="21266"/>
                  <a:pt x="0" y="22476"/>
                  <a:pt x="318" y="23394"/>
                </a:cubicBezTo>
                <a:cubicBezTo>
                  <a:pt x="793" y="24766"/>
                  <a:pt x="2029" y="25582"/>
                  <a:pt x="3317" y="25582"/>
                </a:cubicBezTo>
                <a:cubicBezTo>
                  <a:pt x="3993" y="25582"/>
                  <a:pt x="4683" y="25357"/>
                  <a:pt x="5286" y="24870"/>
                </a:cubicBezTo>
                <a:cubicBezTo>
                  <a:pt x="6926" y="23545"/>
                  <a:pt x="6474" y="21038"/>
                  <a:pt x="4975" y="19786"/>
                </a:cubicBezTo>
                <a:cubicBezTo>
                  <a:pt x="5861" y="18451"/>
                  <a:pt x="6601" y="16991"/>
                  <a:pt x="7440" y="15647"/>
                </a:cubicBezTo>
                <a:cubicBezTo>
                  <a:pt x="8141" y="14525"/>
                  <a:pt x="8983" y="13408"/>
                  <a:pt x="9754" y="12263"/>
                </a:cubicBezTo>
                <a:cubicBezTo>
                  <a:pt x="10515" y="12669"/>
                  <a:pt x="11345" y="12866"/>
                  <a:pt x="12168" y="12866"/>
                </a:cubicBezTo>
                <a:cubicBezTo>
                  <a:pt x="13591" y="12866"/>
                  <a:pt x="14989" y="12276"/>
                  <a:pt x="15959" y="11158"/>
                </a:cubicBezTo>
                <a:cubicBezTo>
                  <a:pt x="17703" y="13071"/>
                  <a:pt x="19638" y="14863"/>
                  <a:pt x="21595" y="16608"/>
                </a:cubicBezTo>
                <a:cubicBezTo>
                  <a:pt x="20579" y="17737"/>
                  <a:pt x="20201" y="19474"/>
                  <a:pt x="20622" y="21087"/>
                </a:cubicBezTo>
                <a:cubicBezTo>
                  <a:pt x="20529" y="21504"/>
                  <a:pt x="20700" y="21849"/>
                  <a:pt x="21021" y="22127"/>
                </a:cubicBezTo>
                <a:cubicBezTo>
                  <a:pt x="21030" y="22145"/>
                  <a:pt x="21037" y="22162"/>
                  <a:pt x="21047" y="22181"/>
                </a:cubicBezTo>
                <a:cubicBezTo>
                  <a:pt x="21464" y="22969"/>
                  <a:pt x="22080" y="23635"/>
                  <a:pt x="22834" y="24112"/>
                </a:cubicBezTo>
                <a:cubicBezTo>
                  <a:pt x="23111" y="24337"/>
                  <a:pt x="23434" y="24500"/>
                  <a:pt x="23779" y="24592"/>
                </a:cubicBezTo>
                <a:cubicBezTo>
                  <a:pt x="24377" y="24820"/>
                  <a:pt x="25014" y="24938"/>
                  <a:pt x="25653" y="24938"/>
                </a:cubicBezTo>
                <a:cubicBezTo>
                  <a:pt x="26938" y="24938"/>
                  <a:pt x="28232" y="24460"/>
                  <a:pt x="29242" y="23441"/>
                </a:cubicBezTo>
                <a:cubicBezTo>
                  <a:pt x="31489" y="21171"/>
                  <a:pt x="30665" y="17008"/>
                  <a:pt x="27890" y="15554"/>
                </a:cubicBezTo>
                <a:cubicBezTo>
                  <a:pt x="27687" y="15450"/>
                  <a:pt x="27477" y="15363"/>
                  <a:pt x="27260" y="15293"/>
                </a:cubicBezTo>
                <a:cubicBezTo>
                  <a:pt x="28160" y="13554"/>
                  <a:pt x="28800" y="11634"/>
                  <a:pt x="29632" y="9868"/>
                </a:cubicBezTo>
                <a:cubicBezTo>
                  <a:pt x="30359" y="8325"/>
                  <a:pt x="31134" y="6808"/>
                  <a:pt x="31942" y="5308"/>
                </a:cubicBezTo>
                <a:cubicBezTo>
                  <a:pt x="32029" y="5316"/>
                  <a:pt x="32117" y="5321"/>
                  <a:pt x="32204" y="5321"/>
                </a:cubicBezTo>
                <a:cubicBezTo>
                  <a:pt x="32892" y="5321"/>
                  <a:pt x="33575" y="5053"/>
                  <a:pt x="34071" y="4464"/>
                </a:cubicBezTo>
                <a:cubicBezTo>
                  <a:pt x="35347" y="2948"/>
                  <a:pt x="34697" y="521"/>
                  <a:pt x="32711" y="67"/>
                </a:cubicBezTo>
                <a:cubicBezTo>
                  <a:pt x="32517" y="22"/>
                  <a:pt x="32320" y="1"/>
                  <a:pt x="32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9"/>
          <p:cNvSpPr/>
          <p:nvPr/>
        </p:nvSpPr>
        <p:spPr>
          <a:xfrm>
            <a:off x="7125750" y="544900"/>
            <a:ext cx="564034" cy="445373"/>
          </a:xfrm>
          <a:custGeom>
            <a:avLst/>
            <a:gdLst/>
            <a:ahLst/>
            <a:cxnLst/>
            <a:rect l="l" t="t" r="r" b="b"/>
            <a:pathLst>
              <a:path w="39020" h="30811" extrusionOk="0">
                <a:moveTo>
                  <a:pt x="30681" y="3474"/>
                </a:moveTo>
                <a:cubicBezTo>
                  <a:pt x="32090" y="5955"/>
                  <a:pt x="33478" y="8448"/>
                  <a:pt x="34883" y="10930"/>
                </a:cubicBezTo>
                <a:cubicBezTo>
                  <a:pt x="35369" y="11788"/>
                  <a:pt x="35855" y="12647"/>
                  <a:pt x="36340" y="13505"/>
                </a:cubicBezTo>
                <a:cubicBezTo>
                  <a:pt x="34784" y="12409"/>
                  <a:pt x="33095" y="11459"/>
                  <a:pt x="31412" y="10597"/>
                </a:cubicBezTo>
                <a:cubicBezTo>
                  <a:pt x="29978" y="9864"/>
                  <a:pt x="28301" y="8917"/>
                  <a:pt x="26670" y="8527"/>
                </a:cubicBezTo>
                <a:cubicBezTo>
                  <a:pt x="27959" y="6807"/>
                  <a:pt x="29296" y="5122"/>
                  <a:pt x="30681" y="3474"/>
                </a:cubicBezTo>
                <a:close/>
                <a:moveTo>
                  <a:pt x="29411" y="1254"/>
                </a:moveTo>
                <a:cubicBezTo>
                  <a:pt x="29708" y="1768"/>
                  <a:pt x="30001" y="2286"/>
                  <a:pt x="30296" y="2802"/>
                </a:cubicBezTo>
                <a:cubicBezTo>
                  <a:pt x="30250" y="2825"/>
                  <a:pt x="30209" y="2858"/>
                  <a:pt x="30176" y="2898"/>
                </a:cubicBezTo>
                <a:cubicBezTo>
                  <a:pt x="28464" y="4922"/>
                  <a:pt x="26824" y="7005"/>
                  <a:pt x="25256" y="9144"/>
                </a:cubicBezTo>
                <a:cubicBezTo>
                  <a:pt x="24435" y="10273"/>
                  <a:pt x="23639" y="11420"/>
                  <a:pt x="22870" y="12586"/>
                </a:cubicBezTo>
                <a:cubicBezTo>
                  <a:pt x="22370" y="13341"/>
                  <a:pt x="21985" y="14172"/>
                  <a:pt x="21048" y="14438"/>
                </a:cubicBezTo>
                <a:cubicBezTo>
                  <a:pt x="20343" y="14637"/>
                  <a:pt x="19521" y="14657"/>
                  <a:pt x="18799" y="14757"/>
                </a:cubicBezTo>
                <a:cubicBezTo>
                  <a:pt x="15724" y="15183"/>
                  <a:pt x="12643" y="15575"/>
                  <a:pt x="9548" y="15813"/>
                </a:cubicBezTo>
                <a:cubicBezTo>
                  <a:pt x="6956" y="16012"/>
                  <a:pt x="4377" y="15977"/>
                  <a:pt x="1788" y="16009"/>
                </a:cubicBezTo>
                <a:cubicBezTo>
                  <a:pt x="1837" y="15879"/>
                  <a:pt x="1855" y="15736"/>
                  <a:pt x="1816" y="15615"/>
                </a:cubicBezTo>
                <a:cubicBezTo>
                  <a:pt x="1798" y="15556"/>
                  <a:pt x="1778" y="15497"/>
                  <a:pt x="1759" y="15438"/>
                </a:cubicBezTo>
                <a:cubicBezTo>
                  <a:pt x="1745" y="15392"/>
                  <a:pt x="1726" y="15347"/>
                  <a:pt x="1703" y="15306"/>
                </a:cubicBezTo>
                <a:cubicBezTo>
                  <a:pt x="10986" y="10717"/>
                  <a:pt x="20120" y="5833"/>
                  <a:pt x="29411" y="1254"/>
                </a:cubicBezTo>
                <a:close/>
                <a:moveTo>
                  <a:pt x="26395" y="8892"/>
                </a:moveTo>
                <a:cubicBezTo>
                  <a:pt x="28004" y="9838"/>
                  <a:pt x="29911" y="10434"/>
                  <a:pt x="31549" y="11326"/>
                </a:cubicBezTo>
                <a:cubicBezTo>
                  <a:pt x="33390" y="12329"/>
                  <a:pt x="35083" y="13505"/>
                  <a:pt x="36814" y="14674"/>
                </a:cubicBezTo>
                <a:cubicBezTo>
                  <a:pt x="36810" y="14693"/>
                  <a:pt x="36810" y="14712"/>
                  <a:pt x="36805" y="14732"/>
                </a:cubicBezTo>
                <a:cubicBezTo>
                  <a:pt x="36673" y="15199"/>
                  <a:pt x="36153" y="15305"/>
                  <a:pt x="35745" y="15521"/>
                </a:cubicBezTo>
                <a:cubicBezTo>
                  <a:pt x="33939" y="16469"/>
                  <a:pt x="32140" y="17429"/>
                  <a:pt x="30339" y="18384"/>
                </a:cubicBezTo>
                <a:lnTo>
                  <a:pt x="10312" y="29005"/>
                </a:lnTo>
                <a:cubicBezTo>
                  <a:pt x="10650" y="26988"/>
                  <a:pt x="10593" y="24814"/>
                  <a:pt x="10861" y="22800"/>
                </a:cubicBezTo>
                <a:cubicBezTo>
                  <a:pt x="11148" y="20642"/>
                  <a:pt x="11717" y="18486"/>
                  <a:pt x="11935" y="16319"/>
                </a:cubicBezTo>
                <a:cubicBezTo>
                  <a:pt x="14570" y="16042"/>
                  <a:pt x="17185" y="15652"/>
                  <a:pt x="19712" y="15320"/>
                </a:cubicBezTo>
                <a:cubicBezTo>
                  <a:pt x="20602" y="15204"/>
                  <a:pt x="21612" y="15215"/>
                  <a:pt x="22318" y="14591"/>
                </a:cubicBezTo>
                <a:cubicBezTo>
                  <a:pt x="23239" y="13777"/>
                  <a:pt x="23839" y="12448"/>
                  <a:pt x="24543" y="11446"/>
                </a:cubicBezTo>
                <a:cubicBezTo>
                  <a:pt x="25149" y="10585"/>
                  <a:pt x="25769" y="9736"/>
                  <a:pt x="26395" y="8892"/>
                </a:cubicBezTo>
                <a:close/>
                <a:moveTo>
                  <a:pt x="11565" y="16355"/>
                </a:moveTo>
                <a:cubicBezTo>
                  <a:pt x="10848" y="18447"/>
                  <a:pt x="10590" y="20799"/>
                  <a:pt x="10286" y="22960"/>
                </a:cubicBezTo>
                <a:cubicBezTo>
                  <a:pt x="10010" y="24932"/>
                  <a:pt x="9540" y="27177"/>
                  <a:pt x="9673" y="29206"/>
                </a:cubicBezTo>
                <a:cubicBezTo>
                  <a:pt x="8215" y="27203"/>
                  <a:pt x="6825" y="25154"/>
                  <a:pt x="5529" y="23041"/>
                </a:cubicBezTo>
                <a:cubicBezTo>
                  <a:pt x="4815" y="21877"/>
                  <a:pt x="4127" y="20697"/>
                  <a:pt x="3466" y="19503"/>
                </a:cubicBezTo>
                <a:cubicBezTo>
                  <a:pt x="3136" y="18907"/>
                  <a:pt x="2811" y="18305"/>
                  <a:pt x="2495" y="17701"/>
                </a:cubicBezTo>
                <a:cubicBezTo>
                  <a:pt x="2372" y="17469"/>
                  <a:pt x="2008" y="16935"/>
                  <a:pt x="1782" y="16461"/>
                </a:cubicBezTo>
                <a:lnTo>
                  <a:pt x="1782" y="16461"/>
                </a:lnTo>
                <a:cubicBezTo>
                  <a:pt x="3104" y="16615"/>
                  <a:pt x="4445" y="16680"/>
                  <a:pt x="5796" y="16680"/>
                </a:cubicBezTo>
                <a:cubicBezTo>
                  <a:pt x="7709" y="16680"/>
                  <a:pt x="9641" y="16549"/>
                  <a:pt x="11565" y="16355"/>
                </a:cubicBezTo>
                <a:close/>
                <a:moveTo>
                  <a:pt x="29638" y="1"/>
                </a:moveTo>
                <a:cubicBezTo>
                  <a:pt x="29542" y="1"/>
                  <a:pt x="29444" y="23"/>
                  <a:pt x="29354" y="67"/>
                </a:cubicBezTo>
                <a:cubicBezTo>
                  <a:pt x="19808" y="4672"/>
                  <a:pt x="10218" y="9366"/>
                  <a:pt x="1071" y="14724"/>
                </a:cubicBezTo>
                <a:cubicBezTo>
                  <a:pt x="965" y="14785"/>
                  <a:pt x="908" y="14870"/>
                  <a:pt x="886" y="14959"/>
                </a:cubicBezTo>
                <a:cubicBezTo>
                  <a:pt x="700" y="14987"/>
                  <a:pt x="517" y="15082"/>
                  <a:pt x="443" y="15256"/>
                </a:cubicBezTo>
                <a:cubicBezTo>
                  <a:pt x="1" y="16298"/>
                  <a:pt x="752" y="17207"/>
                  <a:pt x="1237" y="18139"/>
                </a:cubicBezTo>
                <a:cubicBezTo>
                  <a:pt x="1987" y="19577"/>
                  <a:pt x="2773" y="20994"/>
                  <a:pt x="3599" y="22390"/>
                </a:cubicBezTo>
                <a:cubicBezTo>
                  <a:pt x="5248" y="25185"/>
                  <a:pt x="7051" y="27880"/>
                  <a:pt x="8980" y="30488"/>
                </a:cubicBezTo>
                <a:cubicBezTo>
                  <a:pt x="9128" y="30689"/>
                  <a:pt x="9332" y="30810"/>
                  <a:pt x="9556" y="30810"/>
                </a:cubicBezTo>
                <a:cubicBezTo>
                  <a:pt x="9661" y="30810"/>
                  <a:pt x="9771" y="30783"/>
                  <a:pt x="9882" y="30724"/>
                </a:cubicBezTo>
                <a:lnTo>
                  <a:pt x="33215" y="18348"/>
                </a:lnTo>
                <a:cubicBezTo>
                  <a:pt x="34116" y="17871"/>
                  <a:pt x="35016" y="17394"/>
                  <a:pt x="35917" y="16917"/>
                </a:cubicBezTo>
                <a:cubicBezTo>
                  <a:pt x="36568" y="16569"/>
                  <a:pt x="37474" y="16245"/>
                  <a:pt x="37968" y="15675"/>
                </a:cubicBezTo>
                <a:cubicBezTo>
                  <a:pt x="39019" y="14464"/>
                  <a:pt x="37236" y="12516"/>
                  <a:pt x="36631" y="11474"/>
                </a:cubicBezTo>
                <a:cubicBezTo>
                  <a:pt x="34460" y="7732"/>
                  <a:pt x="32244" y="4018"/>
                  <a:pt x="30100" y="262"/>
                </a:cubicBezTo>
                <a:cubicBezTo>
                  <a:pt x="29998" y="84"/>
                  <a:pt x="29822" y="1"/>
                  <a:pt x="296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9"/>
          <p:cNvSpPr txBox="1">
            <a:spLocks noGrp="1"/>
          </p:cNvSpPr>
          <p:nvPr>
            <p:ph type="title"/>
          </p:nvPr>
        </p:nvSpPr>
        <p:spPr>
          <a:xfrm>
            <a:off x="907445" y="1818158"/>
            <a:ext cx="2917800" cy="48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Overview</a:t>
            </a:r>
            <a:endParaRPr/>
          </a:p>
        </p:txBody>
      </p:sp>
      <p:sp>
        <p:nvSpPr>
          <p:cNvPr id="192" name="Google Shape;192;p29"/>
          <p:cNvSpPr txBox="1">
            <a:spLocks noGrp="1"/>
          </p:cNvSpPr>
          <p:nvPr>
            <p:ph type="subTitle" idx="1"/>
          </p:nvPr>
        </p:nvSpPr>
        <p:spPr>
          <a:xfrm>
            <a:off x="929350" y="2355050"/>
            <a:ext cx="2874000" cy="116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Answer questions about the careers shown and find your best fit.</a:t>
            </a:r>
            <a:endParaRPr/>
          </a:p>
        </p:txBody>
      </p:sp>
      <p:sp>
        <p:nvSpPr>
          <p:cNvPr id="193" name="Google Shape;193;p29"/>
          <p:cNvSpPr txBox="1">
            <a:spLocks noGrp="1"/>
          </p:cNvSpPr>
          <p:nvPr>
            <p:ph type="title" idx="2"/>
          </p:nvPr>
        </p:nvSpPr>
        <p:spPr>
          <a:xfrm>
            <a:off x="5318730" y="1818158"/>
            <a:ext cx="2917800" cy="48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Assignment</a:t>
            </a:r>
            <a:endParaRPr/>
          </a:p>
        </p:txBody>
      </p:sp>
      <p:sp>
        <p:nvSpPr>
          <p:cNvPr id="194" name="Google Shape;194;p29"/>
          <p:cNvSpPr txBox="1">
            <a:spLocks noGrp="1"/>
          </p:cNvSpPr>
          <p:nvPr>
            <p:ph type="subTitle" idx="3"/>
          </p:nvPr>
        </p:nvSpPr>
        <p:spPr>
          <a:xfrm>
            <a:off x="5230825" y="2355050"/>
            <a:ext cx="3093600" cy="116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Complete the career Scavenger Hunt and have fun! Then write an essay about your results and experience.</a:t>
            </a:r>
            <a:endParaRPr/>
          </a:p>
        </p:txBody>
      </p:sp>
      <p:pic>
        <p:nvPicPr>
          <p:cNvPr id="195" name="Google Shape;195;p29"/>
          <p:cNvPicPr preferRelativeResize="0"/>
          <p:nvPr/>
        </p:nvPicPr>
        <p:blipFill>
          <a:blip r:embed="rId3">
            <a:alphaModFix amt="80000"/>
          </a:blip>
          <a:stretch>
            <a:fillRect/>
          </a:stretch>
        </p:blipFill>
        <p:spPr>
          <a:xfrm rot="-8782544" flipH="1">
            <a:off x="2490549" y="1039473"/>
            <a:ext cx="1124399" cy="51003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30"/>
          <p:cNvPicPr preferRelativeResize="0"/>
          <p:nvPr/>
        </p:nvPicPr>
        <p:blipFill rotWithShape="1">
          <a:blip r:embed="rId3">
            <a:alphaModFix amt="86000"/>
          </a:blip>
          <a:srcRect l="-103110" t="49670" r="103110" b="-49670"/>
          <a:stretch/>
        </p:blipFill>
        <p:spPr>
          <a:xfrm rot="1344117">
            <a:off x="3823925" y="1324475"/>
            <a:ext cx="1496149" cy="1160650"/>
          </a:xfrm>
          <a:prstGeom prst="rect">
            <a:avLst/>
          </a:prstGeom>
          <a:noFill/>
          <a:ln>
            <a:noFill/>
          </a:ln>
        </p:spPr>
      </p:pic>
      <p:pic>
        <p:nvPicPr>
          <p:cNvPr id="201" name="Google Shape;201;p30"/>
          <p:cNvPicPr preferRelativeResize="0"/>
          <p:nvPr/>
        </p:nvPicPr>
        <p:blipFill rotWithShape="1">
          <a:blip r:embed="rId4">
            <a:alphaModFix/>
          </a:blip>
          <a:srcRect t="16970" r="8892" b="21025"/>
          <a:stretch/>
        </p:blipFill>
        <p:spPr>
          <a:xfrm rot="10800000">
            <a:off x="833700" y="1225600"/>
            <a:ext cx="2036850" cy="810276"/>
          </a:xfrm>
          <a:prstGeom prst="rect">
            <a:avLst/>
          </a:prstGeom>
          <a:noFill/>
          <a:ln>
            <a:noFill/>
          </a:ln>
        </p:spPr>
      </p:pic>
      <p:pic>
        <p:nvPicPr>
          <p:cNvPr id="202" name="Google Shape;202;p30"/>
          <p:cNvPicPr preferRelativeResize="0"/>
          <p:nvPr/>
        </p:nvPicPr>
        <p:blipFill rotWithShape="1">
          <a:blip r:embed="rId5">
            <a:alphaModFix/>
          </a:blip>
          <a:srcRect t="16734" r="8892" b="18300"/>
          <a:stretch/>
        </p:blipFill>
        <p:spPr>
          <a:xfrm rot="10800000">
            <a:off x="833700" y="1737957"/>
            <a:ext cx="2036850" cy="846042"/>
          </a:xfrm>
          <a:prstGeom prst="rect">
            <a:avLst/>
          </a:prstGeom>
          <a:noFill/>
          <a:ln>
            <a:noFill/>
          </a:ln>
        </p:spPr>
      </p:pic>
      <p:sp>
        <p:nvSpPr>
          <p:cNvPr id="203" name="Google Shape;203;p30"/>
          <p:cNvSpPr txBox="1">
            <a:spLocks noGrp="1"/>
          </p:cNvSpPr>
          <p:nvPr>
            <p:ph type="title"/>
          </p:nvPr>
        </p:nvSpPr>
        <p:spPr>
          <a:xfrm>
            <a:off x="2673000" y="1878000"/>
            <a:ext cx="3798000" cy="138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LESSON OVERVIEW</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txBox="1">
            <a:spLocks noGrp="1"/>
          </p:cNvSpPr>
          <p:nvPr>
            <p:ph type="body" idx="1"/>
          </p:nvPr>
        </p:nvSpPr>
        <p:spPr>
          <a:xfrm>
            <a:off x="620100" y="1190625"/>
            <a:ext cx="3719400" cy="320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You are going to compete in a career exploration Scavenger Hunt! </a:t>
            </a:r>
            <a:endParaRPr sz="1800"/>
          </a:p>
          <a:p>
            <a:pPr marL="0" lvl="0" indent="0" algn="l" rtl="0">
              <a:spcBef>
                <a:spcPts val="1600"/>
              </a:spcBef>
              <a:spcAft>
                <a:spcPts val="1600"/>
              </a:spcAft>
              <a:buNone/>
            </a:pPr>
            <a:r>
              <a:rPr lang="en" sz="1800"/>
              <a:t>The goal of this is to figure out what you’d like to do after high school and learn some fun facts along the way!</a:t>
            </a:r>
            <a:endParaRPr sz="1800"/>
          </a:p>
        </p:txBody>
      </p:sp>
      <p:sp>
        <p:nvSpPr>
          <p:cNvPr id="209" name="Google Shape;209;p31"/>
          <p:cNvSpPr txBox="1">
            <a:spLocks noGrp="1"/>
          </p:cNvSpPr>
          <p:nvPr>
            <p:ph type="title"/>
          </p:nvPr>
        </p:nvSpPr>
        <p:spPr>
          <a:xfrm>
            <a:off x="1277850" y="711181"/>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a:t>
            </a:r>
            <a:endParaRPr/>
          </a:p>
        </p:txBody>
      </p:sp>
      <p:pic>
        <p:nvPicPr>
          <p:cNvPr id="210" name="Google Shape;210;p31"/>
          <p:cNvPicPr preferRelativeResize="0"/>
          <p:nvPr/>
        </p:nvPicPr>
        <p:blipFill>
          <a:blip r:embed="rId3">
            <a:alphaModFix amt="56000"/>
          </a:blip>
          <a:stretch>
            <a:fillRect/>
          </a:stretch>
        </p:blipFill>
        <p:spPr>
          <a:xfrm rot="10800000">
            <a:off x="1395137" y="1103625"/>
            <a:ext cx="1918825" cy="216200"/>
          </a:xfrm>
          <a:prstGeom prst="rect">
            <a:avLst/>
          </a:prstGeom>
          <a:noFill/>
          <a:ln>
            <a:noFill/>
          </a:ln>
        </p:spPr>
      </p:pic>
      <p:pic>
        <p:nvPicPr>
          <p:cNvPr id="211" name="Google Shape;211;p31"/>
          <p:cNvPicPr preferRelativeResize="0"/>
          <p:nvPr/>
        </p:nvPicPr>
        <p:blipFill rotWithShape="1">
          <a:blip r:embed="rId4">
            <a:alphaModFix/>
          </a:blip>
          <a:srcRect l="11228" r="11228"/>
          <a:stretch/>
        </p:blipFill>
        <p:spPr>
          <a:xfrm rot="473094">
            <a:off x="6001750" y="2654026"/>
            <a:ext cx="1844902" cy="1699400"/>
          </a:xfrm>
          <a:prstGeom prst="rect">
            <a:avLst/>
          </a:prstGeom>
          <a:noFill/>
          <a:ln>
            <a:noFill/>
          </a:ln>
          <a:effectLst>
            <a:outerShdw blurRad="57150" dist="19050" dir="5400000" algn="bl" rotWithShape="0">
              <a:srgbClr val="000000">
                <a:alpha val="50000"/>
              </a:srgbClr>
            </a:outerShdw>
          </a:effectLst>
        </p:spPr>
      </p:pic>
      <p:sp>
        <p:nvSpPr>
          <p:cNvPr id="212" name="Google Shape;212;p31"/>
          <p:cNvSpPr/>
          <p:nvPr/>
        </p:nvSpPr>
        <p:spPr>
          <a:xfrm rot="-391042">
            <a:off x="5665714" y="2448475"/>
            <a:ext cx="1101258" cy="6490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3" name="Google Shape;213;p31"/>
          <p:cNvPicPr preferRelativeResize="0"/>
          <p:nvPr/>
        </p:nvPicPr>
        <p:blipFill rotWithShape="1">
          <a:blip r:embed="rId5">
            <a:alphaModFix/>
          </a:blip>
          <a:srcRect t="5508" b="5499"/>
          <a:stretch/>
        </p:blipFill>
        <p:spPr>
          <a:xfrm>
            <a:off x="5860267" y="1103650"/>
            <a:ext cx="1999857" cy="1334777"/>
          </a:xfrm>
          <a:prstGeom prst="rect">
            <a:avLst/>
          </a:prstGeom>
          <a:noFill/>
          <a:ln>
            <a:noFill/>
          </a:ln>
          <a:effectLst>
            <a:outerShdw blurRad="57150" dist="19050" dir="5400000" algn="bl" rotWithShape="0">
              <a:srgbClr val="000000">
                <a:alpha val="50000"/>
              </a:srgbClr>
            </a:outerShdw>
          </a:effectLst>
        </p:spPr>
      </p:pic>
      <p:sp>
        <p:nvSpPr>
          <p:cNvPr id="214" name="Google Shape;214;p31"/>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5" name="Google Shape;215;p31"/>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16" name="Google Shape;216;p31"/>
          <p:cNvPicPr preferRelativeResize="0"/>
          <p:nvPr/>
        </p:nvPicPr>
        <p:blipFill>
          <a:blip r:embed="rId6">
            <a:alphaModFix amt="80000"/>
          </a:blip>
          <a:stretch>
            <a:fillRect/>
          </a:stretch>
        </p:blipFill>
        <p:spPr>
          <a:xfrm rot="6023610" flipH="1">
            <a:off x="4575756" y="2456753"/>
            <a:ext cx="1579416" cy="71644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2"/>
          <p:cNvSpPr txBox="1">
            <a:spLocks noGrp="1"/>
          </p:cNvSpPr>
          <p:nvPr>
            <p:ph type="title"/>
          </p:nvPr>
        </p:nvSpPr>
        <p:spPr>
          <a:xfrm>
            <a:off x="1753325" y="2584800"/>
            <a:ext cx="4208700" cy="2098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a:t>Science</a:t>
            </a:r>
            <a:endParaRPr/>
          </a:p>
          <a:p>
            <a:pPr marL="457200" lvl="0" indent="-330200" algn="l" rtl="0">
              <a:spcBef>
                <a:spcPts val="0"/>
              </a:spcBef>
              <a:spcAft>
                <a:spcPts val="0"/>
              </a:spcAft>
              <a:buSzPts val="1600"/>
              <a:buChar char="➢"/>
            </a:pPr>
            <a:r>
              <a:rPr lang="en"/>
              <a:t>Business</a:t>
            </a:r>
            <a:endParaRPr/>
          </a:p>
          <a:p>
            <a:pPr marL="457200" lvl="0" indent="-330200" algn="l" rtl="0">
              <a:spcBef>
                <a:spcPts val="0"/>
              </a:spcBef>
              <a:spcAft>
                <a:spcPts val="0"/>
              </a:spcAft>
              <a:buSzPts val="1600"/>
              <a:buChar char="➢"/>
            </a:pPr>
            <a:r>
              <a:rPr lang="en"/>
              <a:t>Labor</a:t>
            </a:r>
            <a:endParaRPr/>
          </a:p>
          <a:p>
            <a:pPr marL="457200" lvl="0" indent="-330200" algn="l" rtl="0">
              <a:spcBef>
                <a:spcPts val="0"/>
              </a:spcBef>
              <a:spcAft>
                <a:spcPts val="0"/>
              </a:spcAft>
              <a:buSzPts val="1600"/>
              <a:buChar char="➢"/>
            </a:pPr>
            <a:r>
              <a:rPr lang="en"/>
              <a:t>Education</a:t>
            </a:r>
            <a:endParaRPr/>
          </a:p>
          <a:p>
            <a:pPr marL="457200" lvl="0" indent="-330200" algn="l" rtl="0">
              <a:spcBef>
                <a:spcPts val="0"/>
              </a:spcBef>
              <a:spcAft>
                <a:spcPts val="0"/>
              </a:spcAft>
              <a:buSzPts val="1600"/>
              <a:buChar char="➢"/>
            </a:pPr>
            <a:r>
              <a:rPr lang="en"/>
              <a:t>Arts</a:t>
            </a:r>
            <a:endParaRPr/>
          </a:p>
          <a:p>
            <a:pPr marL="457200" lvl="0" indent="-330200" algn="l" rtl="0">
              <a:spcBef>
                <a:spcPts val="0"/>
              </a:spcBef>
              <a:spcAft>
                <a:spcPts val="0"/>
              </a:spcAft>
              <a:buSzPts val="1600"/>
              <a:buChar char="➢"/>
            </a:pPr>
            <a:r>
              <a:rPr lang="en"/>
              <a:t>Public Works</a:t>
            </a:r>
            <a:endParaRPr/>
          </a:p>
        </p:txBody>
      </p:sp>
      <p:sp>
        <p:nvSpPr>
          <p:cNvPr id="222" name="Google Shape;222;p32"/>
          <p:cNvSpPr txBox="1">
            <a:spLocks noGrp="1"/>
          </p:cNvSpPr>
          <p:nvPr>
            <p:ph type="subTitle" idx="1"/>
          </p:nvPr>
        </p:nvSpPr>
        <p:spPr>
          <a:xfrm>
            <a:off x="1565775" y="572125"/>
            <a:ext cx="3439500" cy="219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t>There are going to be six career clusters related to the workforce with five questions relating to each:</a:t>
            </a:r>
            <a:r>
              <a:rPr lang="en"/>
              <a:t>  </a:t>
            </a:r>
            <a:endParaRPr/>
          </a:p>
        </p:txBody>
      </p:sp>
      <p:pic>
        <p:nvPicPr>
          <p:cNvPr id="223" name="Google Shape;223;p32"/>
          <p:cNvPicPr preferRelativeResize="0"/>
          <p:nvPr/>
        </p:nvPicPr>
        <p:blipFill>
          <a:blip r:embed="rId3">
            <a:alphaModFix/>
          </a:blip>
          <a:stretch>
            <a:fillRect/>
          </a:stretch>
        </p:blipFill>
        <p:spPr>
          <a:xfrm rot="-695460">
            <a:off x="6154675" y="2224203"/>
            <a:ext cx="1796100" cy="2099898"/>
          </a:xfrm>
          <a:prstGeom prst="rect">
            <a:avLst/>
          </a:prstGeom>
          <a:noFill/>
          <a:ln>
            <a:noFill/>
          </a:ln>
          <a:effectLst>
            <a:outerShdw blurRad="57150" dist="19050" dir="5400000" algn="bl" rotWithShape="0">
              <a:srgbClr val="000000">
                <a:alpha val="50000"/>
              </a:srgbClr>
            </a:outerShdw>
          </a:effectLst>
        </p:spPr>
      </p:pic>
      <p:sp>
        <p:nvSpPr>
          <p:cNvPr id="224" name="Google Shape;224;p32"/>
          <p:cNvSpPr txBox="1">
            <a:spLocks noGrp="1"/>
          </p:cNvSpPr>
          <p:nvPr>
            <p:ph type="title"/>
          </p:nvPr>
        </p:nvSpPr>
        <p:spPr>
          <a:xfrm rot="-694782">
            <a:off x="6356062" y="3755079"/>
            <a:ext cx="1661926" cy="48845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000" i="1"/>
              <a:t>FIND YOUR DREAM CAREER!</a:t>
            </a:r>
            <a:endParaRPr sz="1000" b="0" i="1">
              <a:latin typeface="Roboto Mono Medium"/>
              <a:ea typeface="Roboto Mono Medium"/>
              <a:cs typeface="Roboto Mono Medium"/>
              <a:sym typeface="Roboto Mono Medium"/>
            </a:endParaRPr>
          </a:p>
        </p:txBody>
      </p:sp>
      <p:pic>
        <p:nvPicPr>
          <p:cNvPr id="225" name="Google Shape;225;p32"/>
          <p:cNvPicPr preferRelativeResize="0"/>
          <p:nvPr/>
        </p:nvPicPr>
        <p:blipFill rotWithShape="1">
          <a:blip r:embed="rId4">
            <a:alphaModFix/>
          </a:blip>
          <a:srcRect l="-119665" t="-152907" r="-84748" b="-51506"/>
          <a:stretch/>
        </p:blipFill>
        <p:spPr>
          <a:xfrm>
            <a:off x="5962013" y="1719275"/>
            <a:ext cx="1914525" cy="2390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3"/>
          <p:cNvSpPr txBox="1">
            <a:spLocks noGrp="1"/>
          </p:cNvSpPr>
          <p:nvPr>
            <p:ph type="subTitle" idx="1"/>
          </p:nvPr>
        </p:nvSpPr>
        <p:spPr>
          <a:xfrm>
            <a:off x="1112050" y="3535275"/>
            <a:ext cx="2332500" cy="69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Working with a partner</a:t>
            </a:r>
            <a:endParaRPr/>
          </a:p>
        </p:txBody>
      </p:sp>
      <p:sp>
        <p:nvSpPr>
          <p:cNvPr id="231" name="Google Shape;231;p33"/>
          <p:cNvSpPr txBox="1">
            <a:spLocks noGrp="1"/>
          </p:cNvSpPr>
          <p:nvPr>
            <p:ph type="body" idx="2"/>
          </p:nvPr>
        </p:nvSpPr>
        <p:spPr>
          <a:xfrm>
            <a:off x="5044725" y="539500"/>
            <a:ext cx="3445500" cy="40692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sz="1800"/>
              <a:t>You will be working in pairs. Choose a partner that shares your interests. </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en" sz="1800"/>
              <a:t>If you get a question wrong, you must write an explanation for the correct answer. </a:t>
            </a:r>
            <a:br>
              <a:rPr lang="en" sz="1800"/>
            </a:br>
            <a:endParaRPr sz="1800"/>
          </a:p>
          <a:p>
            <a:pPr marL="457200" lvl="0" indent="0" algn="l" rtl="0">
              <a:spcBef>
                <a:spcPts val="0"/>
              </a:spcBef>
              <a:spcAft>
                <a:spcPts val="0"/>
              </a:spcAft>
              <a:buNone/>
            </a:pPr>
            <a:endParaRPr/>
          </a:p>
        </p:txBody>
      </p:sp>
      <p:sp>
        <p:nvSpPr>
          <p:cNvPr id="232" name="Google Shape;232;p33"/>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Activity Guidelines</a:t>
            </a:r>
            <a:endParaRPr/>
          </a:p>
        </p:txBody>
      </p:sp>
      <p:pic>
        <p:nvPicPr>
          <p:cNvPr id="233" name="Google Shape;233;p33"/>
          <p:cNvPicPr preferRelativeResize="0"/>
          <p:nvPr/>
        </p:nvPicPr>
        <p:blipFill>
          <a:blip r:embed="rId3">
            <a:alphaModFix amt="80000"/>
          </a:blip>
          <a:stretch>
            <a:fillRect/>
          </a:stretch>
        </p:blipFill>
        <p:spPr>
          <a:xfrm rot="-7099367">
            <a:off x="2694781" y="2407278"/>
            <a:ext cx="1579415" cy="716443"/>
          </a:xfrm>
          <a:prstGeom prst="rect">
            <a:avLst/>
          </a:prstGeom>
          <a:noFill/>
          <a:ln>
            <a:noFill/>
          </a:ln>
        </p:spPr>
      </p:pic>
      <p:pic>
        <p:nvPicPr>
          <p:cNvPr id="234" name="Google Shape;234;p33"/>
          <p:cNvPicPr preferRelativeResize="0"/>
          <p:nvPr/>
        </p:nvPicPr>
        <p:blipFill rotWithShape="1">
          <a:blip r:embed="rId4">
            <a:alphaModFix/>
          </a:blip>
          <a:srcRect t="16648" b="16648"/>
          <a:stretch/>
        </p:blipFill>
        <p:spPr>
          <a:xfrm rot="-842884" flipH="1">
            <a:off x="1001050" y="2012041"/>
            <a:ext cx="1899826" cy="1267185"/>
          </a:xfrm>
          <a:prstGeom prst="rect">
            <a:avLst/>
          </a:prstGeom>
          <a:noFill/>
          <a:ln>
            <a:noFill/>
          </a:ln>
        </p:spPr>
      </p:pic>
      <p:sp>
        <p:nvSpPr>
          <p:cNvPr id="235" name="Google Shape;235;p33"/>
          <p:cNvSpPr/>
          <p:nvPr/>
        </p:nvSpPr>
        <p:spPr>
          <a:xfrm rot="-2700000">
            <a:off x="2417408" y="2943693"/>
            <a:ext cx="904617"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36" name="Google Shape;236;p33"/>
          <p:cNvSpPr/>
          <p:nvPr/>
        </p:nvSpPr>
        <p:spPr>
          <a:xfrm rot="-1890543">
            <a:off x="1332983" y="1888284"/>
            <a:ext cx="866603" cy="270913"/>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4"/>
          <p:cNvSpPr txBox="1">
            <a:spLocks noGrp="1"/>
          </p:cNvSpPr>
          <p:nvPr>
            <p:ph type="title"/>
          </p:nvPr>
        </p:nvSpPr>
        <p:spPr>
          <a:xfrm>
            <a:off x="2571150" y="1051322"/>
            <a:ext cx="4001700" cy="113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t>WINNERS</a:t>
            </a:r>
            <a:endParaRPr sz="6000"/>
          </a:p>
        </p:txBody>
      </p:sp>
      <p:sp>
        <p:nvSpPr>
          <p:cNvPr id="242" name="Google Shape;242;p34"/>
          <p:cNvSpPr txBox="1">
            <a:spLocks noGrp="1"/>
          </p:cNvSpPr>
          <p:nvPr>
            <p:ph type="body" idx="1"/>
          </p:nvPr>
        </p:nvSpPr>
        <p:spPr>
          <a:xfrm>
            <a:off x="3068550" y="2279700"/>
            <a:ext cx="3006900" cy="208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1st Place- 3 choice snacks each</a:t>
            </a:r>
            <a:endParaRPr/>
          </a:p>
          <a:p>
            <a:pPr marL="0" lvl="0" indent="0" algn="ctr" rtl="0">
              <a:spcBef>
                <a:spcPts val="1600"/>
              </a:spcBef>
              <a:spcAft>
                <a:spcPts val="0"/>
              </a:spcAft>
              <a:buNone/>
            </a:pPr>
            <a:r>
              <a:rPr lang="en"/>
              <a:t>2nd Place- 2 choice snacks each</a:t>
            </a:r>
            <a:endParaRPr/>
          </a:p>
          <a:p>
            <a:pPr marL="0" lvl="0" indent="0" algn="ctr" rtl="0">
              <a:spcBef>
                <a:spcPts val="1600"/>
              </a:spcBef>
              <a:spcAft>
                <a:spcPts val="1600"/>
              </a:spcAft>
              <a:buNone/>
            </a:pPr>
            <a:r>
              <a:rPr lang="en"/>
              <a:t>3rd Place- 1 choice snack each</a:t>
            </a:r>
            <a:endParaRPr/>
          </a:p>
        </p:txBody>
      </p:sp>
      <p:pic>
        <p:nvPicPr>
          <p:cNvPr id="243" name="Google Shape;243;p34"/>
          <p:cNvPicPr preferRelativeResize="0"/>
          <p:nvPr/>
        </p:nvPicPr>
        <p:blipFill rotWithShape="1">
          <a:blip r:embed="rId3">
            <a:alphaModFix amt="78000"/>
          </a:blip>
          <a:srcRect l="19967"/>
          <a:stretch/>
        </p:blipFill>
        <p:spPr>
          <a:xfrm rot="2995507">
            <a:off x="2454551" y="767667"/>
            <a:ext cx="984544" cy="481717"/>
          </a:xfrm>
          <a:prstGeom prst="rect">
            <a:avLst/>
          </a:prstGeom>
          <a:noFill/>
          <a:ln>
            <a:noFill/>
          </a:ln>
        </p:spPr>
      </p:pic>
      <p:pic>
        <p:nvPicPr>
          <p:cNvPr id="244" name="Google Shape;244;p34"/>
          <p:cNvPicPr preferRelativeResize="0"/>
          <p:nvPr/>
        </p:nvPicPr>
        <p:blipFill>
          <a:blip r:embed="rId4">
            <a:alphaModFix/>
          </a:blip>
          <a:stretch>
            <a:fillRect/>
          </a:stretch>
        </p:blipFill>
        <p:spPr>
          <a:xfrm>
            <a:off x="3266925" y="1953785"/>
            <a:ext cx="2610150" cy="325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5"/>
          <p:cNvSpPr txBox="1">
            <a:spLocks noGrp="1"/>
          </p:cNvSpPr>
          <p:nvPr>
            <p:ph type="title" idx="8"/>
          </p:nvPr>
        </p:nvSpPr>
        <p:spPr>
          <a:xfrm>
            <a:off x="1002325" y="711175"/>
            <a:ext cx="3139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Concept/Purpose</a:t>
            </a:r>
            <a:endParaRPr/>
          </a:p>
        </p:txBody>
      </p:sp>
      <p:pic>
        <p:nvPicPr>
          <p:cNvPr id="250" name="Google Shape;250;p35"/>
          <p:cNvPicPr preferRelativeResize="0"/>
          <p:nvPr/>
        </p:nvPicPr>
        <p:blipFill>
          <a:blip r:embed="rId3">
            <a:alphaModFix/>
          </a:blip>
          <a:stretch>
            <a:fillRect/>
          </a:stretch>
        </p:blipFill>
        <p:spPr>
          <a:xfrm rot="-695467">
            <a:off x="7428349" y="264518"/>
            <a:ext cx="1323877" cy="1547814"/>
          </a:xfrm>
          <a:prstGeom prst="rect">
            <a:avLst/>
          </a:prstGeom>
          <a:noFill/>
          <a:ln>
            <a:noFill/>
          </a:ln>
          <a:effectLst>
            <a:outerShdw blurRad="57150" dist="19050" dir="5400000" algn="bl" rotWithShape="0">
              <a:srgbClr val="000000">
                <a:alpha val="50000"/>
              </a:srgbClr>
            </a:outerShdw>
          </a:effectLst>
        </p:spPr>
      </p:pic>
      <p:sp>
        <p:nvSpPr>
          <p:cNvPr id="251" name="Google Shape;251;p35"/>
          <p:cNvSpPr txBox="1">
            <a:spLocks noGrp="1"/>
          </p:cNvSpPr>
          <p:nvPr>
            <p:ph type="title" idx="4"/>
          </p:nvPr>
        </p:nvSpPr>
        <p:spPr>
          <a:xfrm rot="-695715">
            <a:off x="7522750" y="1114927"/>
            <a:ext cx="1264200" cy="61400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100">
                <a:solidFill>
                  <a:schemeClr val="dk2"/>
                </a:solidFill>
                <a:latin typeface="Anonymous Pro"/>
                <a:ea typeface="Anonymous Pro"/>
                <a:cs typeface="Anonymous Pro"/>
                <a:sym typeface="Anonymous Pro"/>
              </a:rPr>
              <a:t>Are you content with your results?</a:t>
            </a:r>
            <a:endParaRPr sz="1300">
              <a:solidFill>
                <a:schemeClr val="dk2"/>
              </a:solidFill>
              <a:latin typeface="Anonymous Pro"/>
              <a:ea typeface="Anonymous Pro"/>
              <a:cs typeface="Anonymous Pro"/>
              <a:sym typeface="Anonymous Pro"/>
            </a:endParaRPr>
          </a:p>
        </p:txBody>
      </p:sp>
      <p:grpSp>
        <p:nvGrpSpPr>
          <p:cNvPr id="252" name="Google Shape;252;p35"/>
          <p:cNvGrpSpPr/>
          <p:nvPr/>
        </p:nvGrpSpPr>
        <p:grpSpPr>
          <a:xfrm>
            <a:off x="7516560" y="821373"/>
            <a:ext cx="272906" cy="434118"/>
            <a:chOff x="1312450" y="4093350"/>
            <a:chExt cx="685350" cy="1090200"/>
          </a:xfrm>
        </p:grpSpPr>
        <p:sp>
          <p:nvSpPr>
            <p:cNvPr id="253" name="Google Shape;253;p35"/>
            <p:cNvSpPr/>
            <p:nvPr/>
          </p:nvSpPr>
          <p:spPr>
            <a:xfrm>
              <a:off x="1312450" y="4093350"/>
              <a:ext cx="685350" cy="1090200"/>
            </a:xfrm>
            <a:custGeom>
              <a:avLst/>
              <a:gdLst/>
              <a:ahLst/>
              <a:cxnLst/>
              <a:rect l="l" t="t" r="r" b="b"/>
              <a:pathLst>
                <a:path w="27414" h="43608" extrusionOk="0">
                  <a:moveTo>
                    <a:pt x="5201" y="10009"/>
                  </a:moveTo>
                  <a:lnTo>
                    <a:pt x="5201" y="10009"/>
                  </a:lnTo>
                  <a:cubicBezTo>
                    <a:pt x="5040" y="10996"/>
                    <a:pt x="5002" y="11987"/>
                    <a:pt x="5102" y="12937"/>
                  </a:cubicBezTo>
                  <a:cubicBezTo>
                    <a:pt x="5170" y="13571"/>
                    <a:pt x="5297" y="14196"/>
                    <a:pt x="5478" y="14807"/>
                  </a:cubicBezTo>
                  <a:cubicBezTo>
                    <a:pt x="4743" y="13294"/>
                    <a:pt x="4728" y="11634"/>
                    <a:pt x="5201" y="10009"/>
                  </a:cubicBezTo>
                  <a:close/>
                  <a:moveTo>
                    <a:pt x="15811" y="1265"/>
                  </a:moveTo>
                  <a:cubicBezTo>
                    <a:pt x="20541" y="1265"/>
                    <a:pt x="25145" y="5101"/>
                    <a:pt x="25884" y="9796"/>
                  </a:cubicBezTo>
                  <a:cubicBezTo>
                    <a:pt x="26649" y="14663"/>
                    <a:pt x="23581" y="19908"/>
                    <a:pt x="18734" y="21156"/>
                  </a:cubicBezTo>
                  <a:lnTo>
                    <a:pt x="18733" y="21156"/>
                  </a:lnTo>
                  <a:cubicBezTo>
                    <a:pt x="17919" y="21366"/>
                    <a:pt x="17082" y="21467"/>
                    <a:pt x="16245" y="21467"/>
                  </a:cubicBezTo>
                  <a:cubicBezTo>
                    <a:pt x="12150" y="21467"/>
                    <a:pt x="8059" y="19044"/>
                    <a:pt x="6641" y="15088"/>
                  </a:cubicBezTo>
                  <a:cubicBezTo>
                    <a:pt x="5469" y="11816"/>
                    <a:pt x="6172" y="7764"/>
                    <a:pt x="8270" y="4955"/>
                  </a:cubicBezTo>
                  <a:cubicBezTo>
                    <a:pt x="9623" y="3549"/>
                    <a:pt x="11222" y="2430"/>
                    <a:pt x="12774" y="1829"/>
                  </a:cubicBezTo>
                  <a:cubicBezTo>
                    <a:pt x="13408" y="1665"/>
                    <a:pt x="14061" y="1582"/>
                    <a:pt x="14715" y="1582"/>
                  </a:cubicBezTo>
                  <a:cubicBezTo>
                    <a:pt x="14773" y="1582"/>
                    <a:pt x="14831" y="1582"/>
                    <a:pt x="14889" y="1584"/>
                  </a:cubicBezTo>
                  <a:cubicBezTo>
                    <a:pt x="14890" y="1584"/>
                    <a:pt x="14891" y="1584"/>
                    <a:pt x="14891" y="1584"/>
                  </a:cubicBezTo>
                  <a:cubicBezTo>
                    <a:pt x="15042" y="1584"/>
                    <a:pt x="15084" y="1340"/>
                    <a:pt x="14936" y="1309"/>
                  </a:cubicBezTo>
                  <a:cubicBezTo>
                    <a:pt x="15228" y="1279"/>
                    <a:pt x="15519" y="1265"/>
                    <a:pt x="15811" y="1265"/>
                  </a:cubicBezTo>
                  <a:close/>
                  <a:moveTo>
                    <a:pt x="11744" y="28418"/>
                  </a:moveTo>
                  <a:lnTo>
                    <a:pt x="11744" y="28418"/>
                  </a:lnTo>
                  <a:cubicBezTo>
                    <a:pt x="12408" y="28787"/>
                    <a:pt x="13268" y="28878"/>
                    <a:pt x="14064" y="28978"/>
                  </a:cubicBezTo>
                  <a:cubicBezTo>
                    <a:pt x="13489" y="31053"/>
                    <a:pt x="12936" y="33136"/>
                    <a:pt x="12378" y="35217"/>
                  </a:cubicBezTo>
                  <a:lnTo>
                    <a:pt x="12377" y="35217"/>
                  </a:lnTo>
                  <a:lnTo>
                    <a:pt x="11752" y="37548"/>
                  </a:lnTo>
                  <a:cubicBezTo>
                    <a:pt x="11436" y="37515"/>
                    <a:pt x="11118" y="37500"/>
                    <a:pt x="10804" y="37432"/>
                  </a:cubicBezTo>
                  <a:cubicBezTo>
                    <a:pt x="10450" y="37354"/>
                    <a:pt x="10108" y="37230"/>
                    <a:pt x="9772" y="37098"/>
                  </a:cubicBezTo>
                  <a:cubicBezTo>
                    <a:pt x="9899" y="36422"/>
                    <a:pt x="10035" y="35749"/>
                    <a:pt x="10185" y="35077"/>
                  </a:cubicBezTo>
                  <a:cubicBezTo>
                    <a:pt x="10425" y="33999"/>
                    <a:pt x="10695" y="32928"/>
                    <a:pt x="10992" y="31864"/>
                  </a:cubicBezTo>
                  <a:cubicBezTo>
                    <a:pt x="11305" y="30745"/>
                    <a:pt x="11807" y="29661"/>
                    <a:pt x="11760" y="28491"/>
                  </a:cubicBezTo>
                  <a:cubicBezTo>
                    <a:pt x="11757" y="28467"/>
                    <a:pt x="11752" y="28442"/>
                    <a:pt x="11744" y="28418"/>
                  </a:cubicBezTo>
                  <a:close/>
                  <a:moveTo>
                    <a:pt x="9701" y="37483"/>
                  </a:moveTo>
                  <a:cubicBezTo>
                    <a:pt x="10246" y="37833"/>
                    <a:pt x="10942" y="38077"/>
                    <a:pt x="11595" y="38077"/>
                  </a:cubicBezTo>
                  <a:cubicBezTo>
                    <a:pt x="11600" y="38077"/>
                    <a:pt x="11605" y="38077"/>
                    <a:pt x="11609" y="38077"/>
                  </a:cubicBezTo>
                  <a:lnTo>
                    <a:pt x="11609" y="38077"/>
                  </a:lnTo>
                  <a:cubicBezTo>
                    <a:pt x="11580" y="38193"/>
                    <a:pt x="11549" y="38311"/>
                    <a:pt x="11517" y="38428"/>
                  </a:cubicBezTo>
                  <a:lnTo>
                    <a:pt x="11517" y="38427"/>
                  </a:lnTo>
                  <a:cubicBezTo>
                    <a:pt x="11470" y="38603"/>
                    <a:pt x="11418" y="38860"/>
                    <a:pt x="11359" y="39156"/>
                  </a:cubicBezTo>
                  <a:cubicBezTo>
                    <a:pt x="11204" y="39085"/>
                    <a:pt x="11033" y="39072"/>
                    <a:pt x="10858" y="39072"/>
                  </a:cubicBezTo>
                  <a:cubicBezTo>
                    <a:pt x="10752" y="39072"/>
                    <a:pt x="10645" y="39077"/>
                    <a:pt x="10540" y="39077"/>
                  </a:cubicBezTo>
                  <a:cubicBezTo>
                    <a:pt x="10481" y="39077"/>
                    <a:pt x="10423" y="39075"/>
                    <a:pt x="10366" y="39070"/>
                  </a:cubicBezTo>
                  <a:cubicBezTo>
                    <a:pt x="10056" y="39046"/>
                    <a:pt x="9752" y="38970"/>
                    <a:pt x="9446" y="38922"/>
                  </a:cubicBezTo>
                  <a:cubicBezTo>
                    <a:pt x="9465" y="38818"/>
                    <a:pt x="9482" y="38724"/>
                    <a:pt x="9492" y="38655"/>
                  </a:cubicBezTo>
                  <a:cubicBezTo>
                    <a:pt x="9556" y="38264"/>
                    <a:pt x="9631" y="37874"/>
                    <a:pt x="9701" y="37483"/>
                  </a:cubicBezTo>
                  <a:close/>
                  <a:moveTo>
                    <a:pt x="9371" y="39374"/>
                  </a:moveTo>
                  <a:cubicBezTo>
                    <a:pt x="9633" y="39480"/>
                    <a:pt x="9916" y="39543"/>
                    <a:pt x="10196" y="39580"/>
                  </a:cubicBezTo>
                  <a:cubicBezTo>
                    <a:pt x="10388" y="39606"/>
                    <a:pt x="10607" y="39642"/>
                    <a:pt x="10819" y="39642"/>
                  </a:cubicBezTo>
                  <a:cubicBezTo>
                    <a:pt x="10980" y="39642"/>
                    <a:pt x="11137" y="39622"/>
                    <a:pt x="11275" y="39560"/>
                  </a:cubicBezTo>
                  <a:lnTo>
                    <a:pt x="11275" y="39560"/>
                  </a:lnTo>
                  <a:cubicBezTo>
                    <a:pt x="11189" y="39985"/>
                    <a:pt x="11082" y="40437"/>
                    <a:pt x="10950" y="40815"/>
                  </a:cubicBezTo>
                  <a:cubicBezTo>
                    <a:pt x="10924" y="40814"/>
                    <a:pt x="10899" y="40814"/>
                    <a:pt x="10873" y="40814"/>
                  </a:cubicBezTo>
                  <a:cubicBezTo>
                    <a:pt x="10639" y="40814"/>
                    <a:pt x="10398" y="40862"/>
                    <a:pt x="10159" y="40862"/>
                  </a:cubicBezTo>
                  <a:cubicBezTo>
                    <a:pt x="10125" y="40862"/>
                    <a:pt x="10090" y="40861"/>
                    <a:pt x="10056" y="40859"/>
                  </a:cubicBezTo>
                  <a:cubicBezTo>
                    <a:pt x="9795" y="40841"/>
                    <a:pt x="9538" y="40801"/>
                    <a:pt x="9284" y="40736"/>
                  </a:cubicBezTo>
                  <a:cubicBezTo>
                    <a:pt x="9251" y="40301"/>
                    <a:pt x="9306" y="39796"/>
                    <a:pt x="9371" y="39374"/>
                  </a:cubicBezTo>
                  <a:close/>
                  <a:moveTo>
                    <a:pt x="9402" y="41289"/>
                  </a:moveTo>
                  <a:lnTo>
                    <a:pt x="9402" y="41289"/>
                  </a:lnTo>
                  <a:cubicBezTo>
                    <a:pt x="9559" y="41334"/>
                    <a:pt x="9718" y="41367"/>
                    <a:pt x="9881" y="41388"/>
                  </a:cubicBezTo>
                  <a:cubicBezTo>
                    <a:pt x="10049" y="41410"/>
                    <a:pt x="10255" y="41433"/>
                    <a:pt x="10462" y="41433"/>
                  </a:cubicBezTo>
                  <a:cubicBezTo>
                    <a:pt x="10528" y="41433"/>
                    <a:pt x="10593" y="41431"/>
                    <a:pt x="10658" y="41426"/>
                  </a:cubicBezTo>
                  <a:lnTo>
                    <a:pt x="10658" y="41426"/>
                  </a:lnTo>
                  <a:cubicBezTo>
                    <a:pt x="10569" y="41553"/>
                    <a:pt x="10471" y="41645"/>
                    <a:pt x="10362" y="41677"/>
                  </a:cubicBezTo>
                  <a:cubicBezTo>
                    <a:pt x="10234" y="41715"/>
                    <a:pt x="10121" y="41733"/>
                    <a:pt x="10020" y="41733"/>
                  </a:cubicBezTo>
                  <a:cubicBezTo>
                    <a:pt x="9703" y="41733"/>
                    <a:pt x="9511" y="41557"/>
                    <a:pt x="9402" y="41289"/>
                  </a:cubicBezTo>
                  <a:close/>
                  <a:moveTo>
                    <a:pt x="15893" y="1"/>
                  </a:moveTo>
                  <a:cubicBezTo>
                    <a:pt x="15395" y="1"/>
                    <a:pt x="14894" y="37"/>
                    <a:pt x="14392" y="112"/>
                  </a:cubicBezTo>
                  <a:cubicBezTo>
                    <a:pt x="8294" y="1027"/>
                    <a:pt x="1" y="10835"/>
                    <a:pt x="5909" y="16358"/>
                  </a:cubicBezTo>
                  <a:cubicBezTo>
                    <a:pt x="5961" y="16407"/>
                    <a:pt x="6017" y="16426"/>
                    <a:pt x="6069" y="16426"/>
                  </a:cubicBezTo>
                  <a:cubicBezTo>
                    <a:pt x="6083" y="16426"/>
                    <a:pt x="6096" y="16425"/>
                    <a:pt x="6110" y="16423"/>
                  </a:cubicBezTo>
                  <a:cubicBezTo>
                    <a:pt x="7517" y="19288"/>
                    <a:pt x="10185" y="21363"/>
                    <a:pt x="13288" y="22188"/>
                  </a:cubicBezTo>
                  <a:cubicBezTo>
                    <a:pt x="12902" y="23062"/>
                    <a:pt x="12749" y="24055"/>
                    <a:pt x="12540" y="24979"/>
                  </a:cubicBezTo>
                  <a:cubicBezTo>
                    <a:pt x="12385" y="25662"/>
                    <a:pt x="12080" y="26433"/>
                    <a:pt x="12061" y="27162"/>
                  </a:cubicBezTo>
                  <a:cubicBezTo>
                    <a:pt x="11762" y="27201"/>
                    <a:pt x="11473" y="27285"/>
                    <a:pt x="11204" y="27442"/>
                  </a:cubicBezTo>
                  <a:cubicBezTo>
                    <a:pt x="11018" y="27550"/>
                    <a:pt x="11015" y="27777"/>
                    <a:pt x="11142" y="27928"/>
                  </a:cubicBezTo>
                  <a:cubicBezTo>
                    <a:pt x="11145" y="27935"/>
                    <a:pt x="11150" y="27938"/>
                    <a:pt x="11155" y="27944"/>
                  </a:cubicBezTo>
                  <a:cubicBezTo>
                    <a:pt x="11028" y="27948"/>
                    <a:pt x="10910" y="28008"/>
                    <a:pt x="10832" y="28108"/>
                  </a:cubicBezTo>
                  <a:cubicBezTo>
                    <a:pt x="9928" y="29229"/>
                    <a:pt x="9683" y="30715"/>
                    <a:pt x="9312" y="32089"/>
                  </a:cubicBezTo>
                  <a:cubicBezTo>
                    <a:pt x="8852" y="33796"/>
                    <a:pt x="8465" y="35519"/>
                    <a:pt x="8149" y="37259"/>
                  </a:cubicBezTo>
                  <a:cubicBezTo>
                    <a:pt x="7935" y="38433"/>
                    <a:pt x="7369" y="40158"/>
                    <a:pt x="7613" y="41356"/>
                  </a:cubicBezTo>
                  <a:cubicBezTo>
                    <a:pt x="7832" y="42434"/>
                    <a:pt x="8920" y="43013"/>
                    <a:pt x="9873" y="43417"/>
                  </a:cubicBezTo>
                  <a:cubicBezTo>
                    <a:pt x="10183" y="43548"/>
                    <a:pt x="10458" y="43608"/>
                    <a:pt x="10702" y="43608"/>
                  </a:cubicBezTo>
                  <a:cubicBezTo>
                    <a:pt x="12509" y="43608"/>
                    <a:pt x="12630" y="40342"/>
                    <a:pt x="13029" y="38845"/>
                  </a:cubicBezTo>
                  <a:cubicBezTo>
                    <a:pt x="13941" y="35420"/>
                    <a:pt x="14878" y="31999"/>
                    <a:pt x="15749" y="28562"/>
                  </a:cubicBezTo>
                  <a:cubicBezTo>
                    <a:pt x="15842" y="28197"/>
                    <a:pt x="15632" y="27698"/>
                    <a:pt x="15220" y="27630"/>
                  </a:cubicBezTo>
                  <a:cubicBezTo>
                    <a:pt x="14854" y="27569"/>
                    <a:pt x="14466" y="27473"/>
                    <a:pt x="14071" y="27380"/>
                  </a:cubicBezTo>
                  <a:cubicBezTo>
                    <a:pt x="14478" y="25797"/>
                    <a:pt x="14896" y="24136"/>
                    <a:pt x="15010" y="22508"/>
                  </a:cubicBezTo>
                  <a:cubicBezTo>
                    <a:pt x="15443" y="22557"/>
                    <a:pt x="15877" y="22582"/>
                    <a:pt x="16312" y="22582"/>
                  </a:cubicBezTo>
                  <a:cubicBezTo>
                    <a:pt x="16645" y="22582"/>
                    <a:pt x="16978" y="22568"/>
                    <a:pt x="17310" y="22539"/>
                  </a:cubicBezTo>
                  <a:cubicBezTo>
                    <a:pt x="23190" y="22007"/>
                    <a:pt x="27413" y="16567"/>
                    <a:pt x="27170" y="10774"/>
                  </a:cubicBezTo>
                  <a:cubicBezTo>
                    <a:pt x="26925" y="4930"/>
                    <a:pt x="21682" y="1"/>
                    <a:pt x="158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5"/>
            <p:cNvSpPr/>
            <p:nvPr/>
          </p:nvSpPr>
          <p:spPr>
            <a:xfrm>
              <a:off x="1477975" y="4161250"/>
              <a:ext cx="487250" cy="450450"/>
            </a:xfrm>
            <a:custGeom>
              <a:avLst/>
              <a:gdLst/>
              <a:ahLst/>
              <a:cxnLst/>
              <a:rect l="l" t="t" r="r" b="b"/>
              <a:pathLst>
                <a:path w="19490" h="18018" extrusionOk="0">
                  <a:moveTo>
                    <a:pt x="1614" y="7205"/>
                  </a:moveTo>
                  <a:cubicBezTo>
                    <a:pt x="1122" y="9193"/>
                    <a:pt x="1161" y="11265"/>
                    <a:pt x="1871" y="12865"/>
                  </a:cubicBezTo>
                  <a:cubicBezTo>
                    <a:pt x="1911" y="12957"/>
                    <a:pt x="1956" y="13046"/>
                    <a:pt x="2001" y="13135"/>
                  </a:cubicBezTo>
                  <a:cubicBezTo>
                    <a:pt x="1442" y="12197"/>
                    <a:pt x="1127" y="11132"/>
                    <a:pt x="1088" y="10040"/>
                  </a:cubicBezTo>
                  <a:cubicBezTo>
                    <a:pt x="1052" y="9061"/>
                    <a:pt x="1251" y="8105"/>
                    <a:pt x="1614" y="7205"/>
                  </a:cubicBezTo>
                  <a:close/>
                  <a:moveTo>
                    <a:pt x="8769" y="1099"/>
                  </a:moveTo>
                  <a:cubicBezTo>
                    <a:pt x="10213" y="1099"/>
                    <a:pt x="11739" y="1834"/>
                    <a:pt x="12928" y="2514"/>
                  </a:cubicBezTo>
                  <a:cubicBezTo>
                    <a:pt x="15190" y="3806"/>
                    <a:pt x="17154" y="5801"/>
                    <a:pt x="17151" y="8562"/>
                  </a:cubicBezTo>
                  <a:cubicBezTo>
                    <a:pt x="17150" y="11027"/>
                    <a:pt x="16062" y="14041"/>
                    <a:pt x="14176" y="15676"/>
                  </a:cubicBezTo>
                  <a:cubicBezTo>
                    <a:pt x="13112" y="16598"/>
                    <a:pt x="11835" y="16976"/>
                    <a:pt x="10526" y="16976"/>
                  </a:cubicBezTo>
                  <a:cubicBezTo>
                    <a:pt x="8796" y="16976"/>
                    <a:pt x="7009" y="16315"/>
                    <a:pt x="5579" y="15381"/>
                  </a:cubicBezTo>
                  <a:cubicBezTo>
                    <a:pt x="2756" y="13536"/>
                    <a:pt x="1781" y="10776"/>
                    <a:pt x="2574" y="7531"/>
                  </a:cubicBezTo>
                  <a:cubicBezTo>
                    <a:pt x="2925" y="6098"/>
                    <a:pt x="3537" y="4567"/>
                    <a:pt x="4464" y="3322"/>
                  </a:cubicBezTo>
                  <a:cubicBezTo>
                    <a:pt x="4471" y="3316"/>
                    <a:pt x="4477" y="3308"/>
                    <a:pt x="4485" y="3302"/>
                  </a:cubicBezTo>
                  <a:cubicBezTo>
                    <a:pt x="5475" y="2436"/>
                    <a:pt x="6694" y="1440"/>
                    <a:pt x="8014" y="1172"/>
                  </a:cubicBezTo>
                  <a:cubicBezTo>
                    <a:pt x="8262" y="1122"/>
                    <a:pt x="8514" y="1099"/>
                    <a:pt x="8769" y="1099"/>
                  </a:cubicBezTo>
                  <a:close/>
                  <a:moveTo>
                    <a:pt x="8887" y="1"/>
                  </a:moveTo>
                  <a:cubicBezTo>
                    <a:pt x="8837" y="1"/>
                    <a:pt x="8788" y="1"/>
                    <a:pt x="8738" y="3"/>
                  </a:cubicBezTo>
                  <a:cubicBezTo>
                    <a:pt x="6181" y="71"/>
                    <a:pt x="3888" y="2245"/>
                    <a:pt x="2440" y="4180"/>
                  </a:cubicBezTo>
                  <a:cubicBezTo>
                    <a:pt x="877" y="6267"/>
                    <a:pt x="1" y="8911"/>
                    <a:pt x="661" y="11505"/>
                  </a:cubicBezTo>
                  <a:cubicBezTo>
                    <a:pt x="1175" y="13521"/>
                    <a:pt x="2542" y="15297"/>
                    <a:pt x="4474" y="15997"/>
                  </a:cubicBezTo>
                  <a:cubicBezTo>
                    <a:pt x="6169" y="17258"/>
                    <a:pt x="8337" y="18017"/>
                    <a:pt x="10414" y="18017"/>
                  </a:cubicBezTo>
                  <a:cubicBezTo>
                    <a:pt x="12074" y="18017"/>
                    <a:pt x="13676" y="17532"/>
                    <a:pt x="14932" y="16430"/>
                  </a:cubicBezTo>
                  <a:cubicBezTo>
                    <a:pt x="18721" y="13109"/>
                    <a:pt x="19489" y="6595"/>
                    <a:pt x="15668" y="3108"/>
                  </a:cubicBezTo>
                  <a:cubicBezTo>
                    <a:pt x="13933" y="1526"/>
                    <a:pt x="11308" y="1"/>
                    <a:pt x="88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5"/>
            <p:cNvSpPr/>
            <p:nvPr/>
          </p:nvSpPr>
          <p:spPr>
            <a:xfrm>
              <a:off x="1611400" y="4264325"/>
              <a:ext cx="204725" cy="224825"/>
            </a:xfrm>
            <a:custGeom>
              <a:avLst/>
              <a:gdLst/>
              <a:ahLst/>
              <a:cxnLst/>
              <a:rect l="l" t="t" r="r" b="b"/>
              <a:pathLst>
                <a:path w="8189" h="8993" extrusionOk="0">
                  <a:moveTo>
                    <a:pt x="3561" y="0"/>
                  </a:moveTo>
                  <a:cubicBezTo>
                    <a:pt x="1727" y="0"/>
                    <a:pt x="0" y="1490"/>
                    <a:pt x="935" y="3575"/>
                  </a:cubicBezTo>
                  <a:cubicBezTo>
                    <a:pt x="1077" y="3892"/>
                    <a:pt x="1311" y="4020"/>
                    <a:pt x="1557" y="4020"/>
                  </a:cubicBezTo>
                  <a:cubicBezTo>
                    <a:pt x="2000" y="4020"/>
                    <a:pt x="2483" y="3607"/>
                    <a:pt x="2546" y="3138"/>
                  </a:cubicBezTo>
                  <a:cubicBezTo>
                    <a:pt x="2652" y="2350"/>
                    <a:pt x="3006" y="2037"/>
                    <a:pt x="3405" y="2037"/>
                  </a:cubicBezTo>
                  <a:cubicBezTo>
                    <a:pt x="4054" y="2037"/>
                    <a:pt x="4819" y="2864"/>
                    <a:pt x="4821" y="3825"/>
                  </a:cubicBezTo>
                  <a:cubicBezTo>
                    <a:pt x="4825" y="5165"/>
                    <a:pt x="3942" y="6358"/>
                    <a:pt x="3228" y="7421"/>
                  </a:cubicBezTo>
                  <a:cubicBezTo>
                    <a:pt x="2689" y="8221"/>
                    <a:pt x="3437" y="8993"/>
                    <a:pt x="4195" y="8993"/>
                  </a:cubicBezTo>
                  <a:cubicBezTo>
                    <a:pt x="4522" y="8993"/>
                    <a:pt x="4850" y="8849"/>
                    <a:pt x="5078" y="8503"/>
                  </a:cubicBezTo>
                  <a:cubicBezTo>
                    <a:pt x="6537" y="6287"/>
                    <a:pt x="8188" y="2626"/>
                    <a:pt x="5438" y="602"/>
                  </a:cubicBezTo>
                  <a:cubicBezTo>
                    <a:pt x="4875" y="188"/>
                    <a:pt x="4211" y="0"/>
                    <a:pt x="3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5"/>
            <p:cNvSpPr/>
            <p:nvPr/>
          </p:nvSpPr>
          <p:spPr>
            <a:xfrm>
              <a:off x="1688575" y="4506825"/>
              <a:ext cx="60375" cy="62375"/>
            </a:xfrm>
            <a:custGeom>
              <a:avLst/>
              <a:gdLst/>
              <a:ahLst/>
              <a:cxnLst/>
              <a:rect l="l" t="t" r="r" b="b"/>
              <a:pathLst>
                <a:path w="2415" h="2495" extrusionOk="0">
                  <a:moveTo>
                    <a:pt x="1242" y="0"/>
                  </a:moveTo>
                  <a:cubicBezTo>
                    <a:pt x="1230" y="0"/>
                    <a:pt x="1219" y="1"/>
                    <a:pt x="1207" y="1"/>
                  </a:cubicBezTo>
                  <a:cubicBezTo>
                    <a:pt x="1005" y="10"/>
                    <a:pt x="807" y="63"/>
                    <a:pt x="629" y="158"/>
                  </a:cubicBezTo>
                  <a:cubicBezTo>
                    <a:pt x="403" y="277"/>
                    <a:pt x="150" y="585"/>
                    <a:pt x="103" y="841"/>
                  </a:cubicBezTo>
                  <a:cubicBezTo>
                    <a:pt x="93" y="897"/>
                    <a:pt x="83" y="952"/>
                    <a:pt x="73" y="1007"/>
                  </a:cubicBezTo>
                  <a:cubicBezTo>
                    <a:pt x="0" y="1417"/>
                    <a:pt x="50" y="1851"/>
                    <a:pt x="375" y="2151"/>
                  </a:cubicBezTo>
                  <a:cubicBezTo>
                    <a:pt x="605" y="2361"/>
                    <a:pt x="887" y="2495"/>
                    <a:pt x="1207" y="2495"/>
                  </a:cubicBezTo>
                  <a:cubicBezTo>
                    <a:pt x="1517" y="2490"/>
                    <a:pt x="1814" y="2367"/>
                    <a:pt x="2037" y="2151"/>
                  </a:cubicBezTo>
                  <a:cubicBezTo>
                    <a:pt x="2354" y="1833"/>
                    <a:pt x="2415" y="1430"/>
                    <a:pt x="2339" y="1007"/>
                  </a:cubicBezTo>
                  <a:cubicBezTo>
                    <a:pt x="2329" y="952"/>
                    <a:pt x="2319" y="897"/>
                    <a:pt x="2309" y="841"/>
                  </a:cubicBezTo>
                  <a:cubicBezTo>
                    <a:pt x="2267" y="605"/>
                    <a:pt x="2080" y="387"/>
                    <a:pt x="1900" y="247"/>
                  </a:cubicBezTo>
                  <a:cubicBezTo>
                    <a:pt x="1716" y="105"/>
                    <a:pt x="1480" y="0"/>
                    <a:pt x="12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257;p35"/>
          <p:cNvGrpSpPr/>
          <p:nvPr/>
        </p:nvGrpSpPr>
        <p:grpSpPr>
          <a:xfrm>
            <a:off x="3375375" y="1940841"/>
            <a:ext cx="443961" cy="377621"/>
            <a:chOff x="3520525" y="2311804"/>
            <a:chExt cx="443961" cy="377621"/>
          </a:xfrm>
        </p:grpSpPr>
        <p:sp>
          <p:nvSpPr>
            <p:cNvPr id="258" name="Google Shape;258;p35"/>
            <p:cNvSpPr/>
            <p:nvPr/>
          </p:nvSpPr>
          <p:spPr>
            <a:xfrm>
              <a:off x="3520525" y="2390625"/>
              <a:ext cx="298800" cy="2988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5"/>
            <p:cNvSpPr/>
            <p:nvPr/>
          </p:nvSpPr>
          <p:spPr>
            <a:xfrm>
              <a:off x="3562600" y="2311804"/>
              <a:ext cx="401886" cy="298579"/>
            </a:xfrm>
            <a:custGeom>
              <a:avLst/>
              <a:gdLst/>
              <a:ahLst/>
              <a:cxnLst/>
              <a:rect l="l" t="t" r="r" b="b"/>
              <a:pathLst>
                <a:path w="285532" h="196111" extrusionOk="0">
                  <a:moveTo>
                    <a:pt x="269081" y="0"/>
                  </a:moveTo>
                  <a:lnTo>
                    <a:pt x="78609" y="158394"/>
                  </a:lnTo>
                  <a:lnTo>
                    <a:pt x="21130" y="75516"/>
                  </a:lnTo>
                  <a:lnTo>
                    <a:pt x="0" y="90186"/>
                  </a:lnTo>
                  <a:lnTo>
                    <a:pt x="73490" y="196110"/>
                  </a:lnTo>
                  <a:lnTo>
                    <a:pt x="285531" y="19789"/>
                  </a:lnTo>
                  <a:lnTo>
                    <a:pt x="269081"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260;p35"/>
          <p:cNvSpPr txBox="1">
            <a:spLocks noGrp="1"/>
          </p:cNvSpPr>
          <p:nvPr>
            <p:ph type="subTitle" idx="1"/>
          </p:nvPr>
        </p:nvSpPr>
        <p:spPr>
          <a:xfrm>
            <a:off x="282926" y="1771293"/>
            <a:ext cx="2459400" cy="716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a:t>Learn more about different career fields </a:t>
            </a:r>
            <a:endParaRPr/>
          </a:p>
        </p:txBody>
      </p:sp>
      <p:sp>
        <p:nvSpPr>
          <p:cNvPr id="261" name="Google Shape;261;p35"/>
          <p:cNvSpPr txBox="1">
            <a:spLocks noGrp="1"/>
          </p:cNvSpPr>
          <p:nvPr>
            <p:ph type="subTitle" idx="3"/>
          </p:nvPr>
        </p:nvSpPr>
        <p:spPr>
          <a:xfrm>
            <a:off x="5014605" y="2213400"/>
            <a:ext cx="2459400" cy="71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Find out what you know about the career fields </a:t>
            </a:r>
            <a:endParaRPr/>
          </a:p>
        </p:txBody>
      </p:sp>
      <p:sp>
        <p:nvSpPr>
          <p:cNvPr id="262" name="Google Shape;262;p35"/>
          <p:cNvSpPr txBox="1">
            <a:spLocks noGrp="1"/>
          </p:cNvSpPr>
          <p:nvPr>
            <p:ph type="subTitle" idx="5"/>
          </p:nvPr>
        </p:nvSpPr>
        <p:spPr>
          <a:xfrm>
            <a:off x="320051" y="2921398"/>
            <a:ext cx="2459400" cy="716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Find what INTERESTS you!</a:t>
            </a:r>
            <a:endParaRPr/>
          </a:p>
        </p:txBody>
      </p:sp>
      <p:grpSp>
        <p:nvGrpSpPr>
          <p:cNvPr id="263" name="Google Shape;263;p35"/>
          <p:cNvGrpSpPr/>
          <p:nvPr/>
        </p:nvGrpSpPr>
        <p:grpSpPr>
          <a:xfrm>
            <a:off x="3375375" y="3090929"/>
            <a:ext cx="443961" cy="377621"/>
            <a:chOff x="3520525" y="2311804"/>
            <a:chExt cx="443961" cy="377621"/>
          </a:xfrm>
        </p:grpSpPr>
        <p:sp>
          <p:nvSpPr>
            <p:cNvPr id="264" name="Google Shape;264;p35"/>
            <p:cNvSpPr/>
            <p:nvPr/>
          </p:nvSpPr>
          <p:spPr>
            <a:xfrm>
              <a:off x="3520525" y="2390625"/>
              <a:ext cx="298800" cy="2988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5"/>
            <p:cNvSpPr/>
            <p:nvPr/>
          </p:nvSpPr>
          <p:spPr>
            <a:xfrm>
              <a:off x="3562600" y="2311804"/>
              <a:ext cx="401886" cy="298579"/>
            </a:xfrm>
            <a:custGeom>
              <a:avLst/>
              <a:gdLst/>
              <a:ahLst/>
              <a:cxnLst/>
              <a:rect l="l" t="t" r="r" b="b"/>
              <a:pathLst>
                <a:path w="285532" h="196111" extrusionOk="0">
                  <a:moveTo>
                    <a:pt x="269081" y="0"/>
                  </a:moveTo>
                  <a:lnTo>
                    <a:pt x="78609" y="158394"/>
                  </a:lnTo>
                  <a:lnTo>
                    <a:pt x="21130" y="75516"/>
                  </a:lnTo>
                  <a:lnTo>
                    <a:pt x="0" y="90186"/>
                  </a:lnTo>
                  <a:lnTo>
                    <a:pt x="73490" y="196110"/>
                  </a:lnTo>
                  <a:lnTo>
                    <a:pt x="285531" y="19789"/>
                  </a:lnTo>
                  <a:lnTo>
                    <a:pt x="269081"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35"/>
          <p:cNvGrpSpPr/>
          <p:nvPr/>
        </p:nvGrpSpPr>
        <p:grpSpPr>
          <a:xfrm>
            <a:off x="7824575" y="2382929"/>
            <a:ext cx="443961" cy="377621"/>
            <a:chOff x="3520525" y="2311804"/>
            <a:chExt cx="443961" cy="377621"/>
          </a:xfrm>
        </p:grpSpPr>
        <p:sp>
          <p:nvSpPr>
            <p:cNvPr id="267" name="Google Shape;267;p35"/>
            <p:cNvSpPr/>
            <p:nvPr/>
          </p:nvSpPr>
          <p:spPr>
            <a:xfrm>
              <a:off x="3520525" y="2390625"/>
              <a:ext cx="298800" cy="2988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5"/>
            <p:cNvSpPr/>
            <p:nvPr/>
          </p:nvSpPr>
          <p:spPr>
            <a:xfrm>
              <a:off x="3562600" y="2311804"/>
              <a:ext cx="401886" cy="298579"/>
            </a:xfrm>
            <a:custGeom>
              <a:avLst/>
              <a:gdLst/>
              <a:ahLst/>
              <a:cxnLst/>
              <a:rect l="l" t="t" r="r" b="b"/>
              <a:pathLst>
                <a:path w="285532" h="196111" extrusionOk="0">
                  <a:moveTo>
                    <a:pt x="269081" y="0"/>
                  </a:moveTo>
                  <a:lnTo>
                    <a:pt x="78609" y="158394"/>
                  </a:lnTo>
                  <a:lnTo>
                    <a:pt x="21130" y="75516"/>
                  </a:lnTo>
                  <a:lnTo>
                    <a:pt x="0" y="90186"/>
                  </a:lnTo>
                  <a:lnTo>
                    <a:pt x="73490" y="196110"/>
                  </a:lnTo>
                  <a:lnTo>
                    <a:pt x="285531" y="19789"/>
                  </a:lnTo>
                  <a:lnTo>
                    <a:pt x="269081"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 name="Google Shape;269;p35"/>
          <p:cNvSpPr txBox="1"/>
          <p:nvPr/>
        </p:nvSpPr>
        <p:spPr>
          <a:xfrm rot="-748275">
            <a:off x="7579186" y="785943"/>
            <a:ext cx="1230842" cy="3694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Roboto Mono Medium"/>
                <a:ea typeface="Roboto Mono Medium"/>
                <a:cs typeface="Roboto Mono Medium"/>
                <a:sym typeface="Roboto Mono Medium"/>
              </a:rPr>
              <a:t>REFLECTION</a:t>
            </a:r>
            <a:endParaRPr sz="1200">
              <a:latin typeface="Roboto Mono Medium"/>
              <a:ea typeface="Roboto Mono Medium"/>
              <a:cs typeface="Roboto Mono Medium"/>
              <a:sym typeface="Roboto Mono Medium"/>
            </a:endParaRPr>
          </a:p>
        </p:txBody>
      </p:sp>
    </p:spTree>
  </p:cSld>
  <p:clrMapOvr>
    <a:masterClrMapping/>
  </p:clrMapOvr>
</p:sld>
</file>

<file path=ppt/theme/theme1.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563</Words>
  <Application>Microsoft Office PowerPoint</Application>
  <PresentationFormat>On-screen Show (16:9)</PresentationFormat>
  <Paragraphs>95</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Concert One</vt:lpstr>
      <vt:lpstr>Anonymous Pro</vt:lpstr>
      <vt:lpstr>Roboto Mono Medium</vt:lpstr>
      <vt:lpstr>Arial</vt:lpstr>
      <vt:lpstr>Roboto Mono</vt:lpstr>
      <vt:lpstr>Coming Soon</vt:lpstr>
      <vt:lpstr>Notebook Lesson by Slidesgo</vt:lpstr>
      <vt:lpstr>Career Scavenger Hunt</vt:lpstr>
      <vt:lpstr>PowerPoint Presentation</vt:lpstr>
      <vt:lpstr>Table of Contents!</vt:lpstr>
      <vt:lpstr>LESSON OVERVIEW</vt:lpstr>
      <vt:lpstr>Introduction</vt:lpstr>
      <vt:lpstr>Science Business Labor Education Arts Public Works</vt:lpstr>
      <vt:lpstr>Activity Guidelines</vt:lpstr>
      <vt:lpstr>WINNERS</vt:lpstr>
      <vt:lpstr>Concept/Purpose</vt:lpstr>
      <vt:lpstr>Pick A Topic</vt:lpstr>
      <vt:lpstr>Question Example</vt:lpstr>
      <vt:lpstr>Question Example</vt:lpstr>
      <vt:lpstr>Question Example</vt:lpstr>
      <vt:lpstr>95%</vt:lpstr>
      <vt:lpstr>Forward Bank </vt:lpstr>
      <vt:lpstr>Debbie’s On Broadway</vt:lpstr>
      <vt:lpstr>Chwala’s Construction </vt:lpstr>
      <vt:lpstr>PowerPoint Presentation</vt:lpstr>
      <vt:lpstr>Have Fun!</vt:lpstr>
      <vt:lpstr>Reflection</vt:lpstr>
      <vt:lpstr>Did The Project Meet The Students’ Needs?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Scavenger Hunt</dc:title>
  <dc:creator>Jessica Gumness</dc:creator>
  <cp:lastModifiedBy>Jessica Gumness</cp:lastModifiedBy>
  <cp:revision>1</cp:revision>
  <dcterms:modified xsi:type="dcterms:W3CDTF">2022-06-22T17:58:36Z</dcterms:modified>
</cp:coreProperties>
</file>