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4" r:id="rId3"/>
    <p:sldId id="288" r:id="rId4"/>
    <p:sldId id="265" r:id="rId5"/>
    <p:sldId id="266" r:id="rId6"/>
    <p:sldId id="268" r:id="rId7"/>
    <p:sldId id="270" r:id="rId8"/>
    <p:sldId id="267" r:id="rId9"/>
    <p:sldId id="259" r:id="rId10"/>
    <p:sldId id="273" r:id="rId11"/>
    <p:sldId id="269" r:id="rId12"/>
    <p:sldId id="28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7" autoAdjust="0"/>
    <p:restoredTop sz="94660"/>
  </p:normalViewPr>
  <p:slideViewPr>
    <p:cSldViewPr>
      <p:cViewPr varScale="1">
        <p:scale>
          <a:sx n="81" d="100"/>
          <a:sy n="81" d="100"/>
        </p:scale>
        <p:origin x="176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FC4743-E7DA-479D-A58D-EE69304FE429}" type="datetimeFigureOut">
              <a:rPr lang="en-US" smtClean="0"/>
              <a:t>3/21/2022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AF6117-15E7-4468-85AA-B75681288A97}" type="slidenum">
              <a:rPr lang="en-US" smtClean="0"/>
              <a:t>‹#›</a:t>
            </a:fld>
            <a:endParaRPr lang="en-US"/>
          </a:p>
        </p:txBody>
      </p:sp>
    </p:spTree>
    <p:extLst>
      <p:ext uri="{BB962C8B-B14F-4D97-AF65-F5344CB8AC3E}">
        <p14:creationId xmlns:p14="http://schemas.microsoft.com/office/powerpoint/2010/main" val="4191149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A3DB7E-8996-4180-94C2-EAA0B5036F7E}"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3DB7E-8996-4180-94C2-EAA0B5036F7E}"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3DB7E-8996-4180-94C2-EAA0B5036F7E}"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3DB7E-8996-4180-94C2-EAA0B5036F7E}"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A3DB7E-8996-4180-94C2-EAA0B5036F7E}"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A3DB7E-8996-4180-94C2-EAA0B5036F7E}"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A3DB7E-8996-4180-94C2-EAA0B5036F7E}" type="datetimeFigureOut">
              <a:rPr lang="en-US" smtClean="0"/>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A3DB7E-8996-4180-94C2-EAA0B5036F7E}" type="datetimeFigureOut">
              <a:rPr lang="en-US" smtClean="0"/>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A3DB7E-8996-4180-94C2-EAA0B5036F7E}" type="datetimeFigureOut">
              <a:rPr lang="en-US" smtClean="0"/>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23BE98-D92E-43ED-80F9-F6F49E8510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A3DB7E-8996-4180-94C2-EAA0B5036F7E}"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3BE98-D92E-43ED-80F9-F6F49E85100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AA3DB7E-8996-4180-94C2-EAA0B5036F7E}" type="datetimeFigureOut">
              <a:rPr lang="en-US" smtClean="0"/>
              <a:t>3/21/2022</a:t>
            </a:fld>
            <a:endParaRPr lang="en-US"/>
          </a:p>
        </p:txBody>
      </p:sp>
      <p:sp>
        <p:nvSpPr>
          <p:cNvPr id="9" name="Slide Number Placeholder 8"/>
          <p:cNvSpPr>
            <a:spLocks noGrp="1"/>
          </p:cNvSpPr>
          <p:nvPr>
            <p:ph type="sldNum" sz="quarter" idx="11"/>
          </p:nvPr>
        </p:nvSpPr>
        <p:spPr/>
        <p:txBody>
          <a:bodyPr/>
          <a:lstStyle/>
          <a:p>
            <a:fld id="{A523BE98-D92E-43ED-80F9-F6F49E85100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523BE98-D92E-43ED-80F9-F6F49E85100E}"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AA3DB7E-8996-4180-94C2-EAA0B5036F7E}" type="datetimeFigureOut">
              <a:rPr lang="en-US" smtClean="0"/>
              <a:t>3/21/2022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Understanding Appropriate Dress Attire for the I &amp; I Ceremony</a:t>
            </a:r>
          </a:p>
        </p:txBody>
      </p:sp>
      <p:sp>
        <p:nvSpPr>
          <p:cNvPr id="3" name="Subtitle 2"/>
          <p:cNvSpPr>
            <a:spLocks noGrp="1"/>
          </p:cNvSpPr>
          <p:nvPr>
            <p:ph type="subTitle" idx="1"/>
          </p:nvPr>
        </p:nvSpPr>
        <p:spPr/>
        <p:txBody>
          <a:bodyPr/>
          <a:lstStyle/>
          <a:p>
            <a:r>
              <a:rPr lang="en-US" dirty="0"/>
              <a:t>Dress to Impress!!!!!</a:t>
            </a:r>
          </a:p>
        </p:txBody>
      </p:sp>
    </p:spTree>
    <p:extLst>
      <p:ext uri="{BB962C8B-B14F-4D97-AF65-F5344CB8AC3E}">
        <p14:creationId xmlns:p14="http://schemas.microsoft.com/office/powerpoint/2010/main" val="1223392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Things to Remember</a:t>
            </a:r>
          </a:p>
        </p:txBody>
      </p:sp>
      <p:sp>
        <p:nvSpPr>
          <p:cNvPr id="3" name="Content Placeholder 2"/>
          <p:cNvSpPr>
            <a:spLocks noGrp="1"/>
          </p:cNvSpPr>
          <p:nvPr>
            <p:ph idx="1"/>
          </p:nvPr>
        </p:nvSpPr>
        <p:spPr>
          <a:xfrm>
            <a:off x="457200" y="1600200"/>
            <a:ext cx="7620000" cy="5029200"/>
          </a:xfrm>
        </p:spPr>
        <p:txBody>
          <a:bodyPr>
            <a:normAutofit/>
          </a:bodyPr>
          <a:lstStyle/>
          <a:p>
            <a:r>
              <a:rPr lang="en-US" dirty="0"/>
              <a:t>You do not have to buy expensive clothes.</a:t>
            </a:r>
          </a:p>
          <a:p>
            <a:r>
              <a:rPr lang="en-US" dirty="0"/>
              <a:t>Hair should be clean and combed. </a:t>
            </a:r>
          </a:p>
          <a:p>
            <a:r>
              <a:rPr lang="en-US" dirty="0"/>
              <a:t>Fingernails clean. </a:t>
            </a:r>
          </a:p>
          <a:p>
            <a:r>
              <a:rPr lang="en-US" dirty="0"/>
              <a:t>Iron  your clothes if  needed.</a:t>
            </a:r>
          </a:p>
          <a:p>
            <a:r>
              <a:rPr lang="en-US" dirty="0"/>
              <a:t>Brush your teeth and don’t forget deodorant.</a:t>
            </a:r>
          </a:p>
          <a:p>
            <a:r>
              <a:rPr lang="en-US" dirty="0"/>
              <a:t>For women, wear appropriate undergarments so your clothes appear smooth and sleek.</a:t>
            </a:r>
          </a:p>
          <a:p>
            <a:endParaRPr lang="en-US" dirty="0"/>
          </a:p>
        </p:txBody>
      </p:sp>
    </p:spTree>
    <p:extLst>
      <p:ext uri="{BB962C8B-B14F-4D97-AF65-F5344CB8AC3E}">
        <p14:creationId xmlns:p14="http://schemas.microsoft.com/office/powerpoint/2010/main" val="881601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Not To Wear!</a:t>
            </a:r>
          </a:p>
        </p:txBody>
      </p:sp>
      <p:sp>
        <p:nvSpPr>
          <p:cNvPr id="3" name="Content Placeholder 2"/>
          <p:cNvSpPr>
            <a:spLocks noGrp="1"/>
          </p:cNvSpPr>
          <p:nvPr>
            <p:ph idx="1"/>
          </p:nvPr>
        </p:nvSpPr>
        <p:spPr>
          <a:xfrm>
            <a:off x="457200" y="1600200"/>
            <a:ext cx="7620000" cy="5105400"/>
          </a:xfrm>
        </p:spPr>
        <p:txBody>
          <a:bodyPr>
            <a:normAutofit fontScale="92500" lnSpcReduction="20000"/>
          </a:bodyPr>
          <a:lstStyle/>
          <a:p>
            <a:pPr marL="114300" indent="0">
              <a:buNone/>
            </a:pPr>
            <a:r>
              <a:rPr lang="en-US" dirty="0"/>
              <a:t>For women, stay away from the following:</a:t>
            </a:r>
          </a:p>
          <a:p>
            <a:pPr lvl="1"/>
            <a:r>
              <a:rPr lang="en-US" dirty="0"/>
              <a:t>Too much jewelry.</a:t>
            </a:r>
          </a:p>
          <a:p>
            <a:pPr lvl="1"/>
            <a:r>
              <a:rPr lang="en-US" dirty="0"/>
              <a:t>Tennis shoes</a:t>
            </a:r>
          </a:p>
          <a:p>
            <a:pPr lvl="1"/>
            <a:r>
              <a:rPr lang="en-US" dirty="0"/>
              <a:t>Flip Flops or open toe sandals unless it is a heel.</a:t>
            </a:r>
          </a:p>
          <a:p>
            <a:pPr lvl="1"/>
            <a:r>
              <a:rPr lang="en-US" dirty="0"/>
              <a:t>A ton of makeup</a:t>
            </a:r>
          </a:p>
          <a:p>
            <a:pPr lvl="1"/>
            <a:r>
              <a:rPr lang="en-US" dirty="0"/>
              <a:t>Low cut shirts and high skirts</a:t>
            </a:r>
          </a:p>
          <a:p>
            <a:pPr lvl="1"/>
            <a:r>
              <a:rPr lang="en-US" dirty="0"/>
              <a:t>T-shirt or sweats</a:t>
            </a:r>
          </a:p>
          <a:p>
            <a:pPr lvl="1"/>
            <a:r>
              <a:rPr lang="en-US" dirty="0"/>
              <a:t>Formal dresses</a:t>
            </a:r>
          </a:p>
          <a:p>
            <a:pPr lvl="1"/>
            <a:r>
              <a:rPr lang="en-US" dirty="0"/>
              <a:t>Earphones or sunglasses</a:t>
            </a:r>
          </a:p>
          <a:p>
            <a:pPr lvl="1"/>
            <a:r>
              <a:rPr lang="en-US" dirty="0"/>
              <a:t>Fish net </a:t>
            </a:r>
            <a:r>
              <a:rPr lang="en-US" dirty="0" err="1"/>
              <a:t>stalkings</a:t>
            </a:r>
            <a:endParaRPr lang="en-US" dirty="0"/>
          </a:p>
          <a:p>
            <a:pPr lvl="1"/>
            <a:r>
              <a:rPr lang="en-US" dirty="0"/>
              <a:t>3 inch heels</a:t>
            </a:r>
          </a:p>
          <a:p>
            <a:pPr marL="114300" indent="0">
              <a:buNone/>
            </a:pPr>
            <a:r>
              <a:rPr lang="en-US" dirty="0"/>
              <a:t>For men, stay away from the following:</a:t>
            </a:r>
          </a:p>
          <a:p>
            <a:pPr lvl="1"/>
            <a:r>
              <a:rPr lang="en-US" dirty="0"/>
              <a:t>Tennis shoes</a:t>
            </a:r>
          </a:p>
          <a:p>
            <a:pPr lvl="1"/>
            <a:r>
              <a:rPr lang="en-US" dirty="0"/>
              <a:t>Flip Flops</a:t>
            </a:r>
          </a:p>
          <a:p>
            <a:pPr lvl="1"/>
            <a:r>
              <a:rPr lang="en-US" dirty="0"/>
              <a:t>T-shirt or sweats</a:t>
            </a:r>
          </a:p>
          <a:p>
            <a:pPr lvl="1"/>
            <a:r>
              <a:rPr lang="en-US" dirty="0"/>
              <a:t>Wearing whites socks with dark pants</a:t>
            </a:r>
          </a:p>
          <a:p>
            <a:pPr lvl="1"/>
            <a:r>
              <a:rPr lang="en-US" dirty="0"/>
              <a:t>Earphones or sunglasses</a:t>
            </a:r>
          </a:p>
          <a:p>
            <a:pPr lvl="1"/>
            <a:endParaRPr lang="en-US" dirty="0"/>
          </a:p>
          <a:p>
            <a:pPr lvl="1"/>
            <a:endParaRPr lang="en-US" dirty="0"/>
          </a:p>
          <a:p>
            <a:endParaRPr lang="en-US" dirty="0"/>
          </a:p>
        </p:txBody>
      </p:sp>
    </p:spTree>
    <p:extLst>
      <p:ext uri="{BB962C8B-B14F-4D97-AF65-F5344CB8AC3E}">
        <p14:creationId xmlns:p14="http://schemas.microsoft.com/office/powerpoint/2010/main" val="2974719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 Clothes on a budget</a:t>
            </a:r>
          </a:p>
        </p:txBody>
      </p:sp>
      <p:sp>
        <p:nvSpPr>
          <p:cNvPr id="3" name="Content Placeholder 2"/>
          <p:cNvSpPr>
            <a:spLocks noGrp="1"/>
          </p:cNvSpPr>
          <p:nvPr>
            <p:ph idx="1"/>
          </p:nvPr>
        </p:nvSpPr>
        <p:spPr/>
        <p:txBody>
          <a:bodyPr/>
          <a:lstStyle/>
          <a:p>
            <a:r>
              <a:rPr lang="en-US" sz="2400" dirty="0"/>
              <a:t>Second Hand stores/ Thrift Stores/Vintage</a:t>
            </a:r>
          </a:p>
          <a:p>
            <a:pPr lvl="1"/>
            <a:r>
              <a:rPr lang="en-US" sz="2400" dirty="0"/>
              <a:t>Look for:</a:t>
            </a:r>
          </a:p>
          <a:p>
            <a:pPr lvl="2"/>
            <a:r>
              <a:rPr lang="en-US" sz="2400" dirty="0"/>
              <a:t>Suits, Jackets, Shirts, Ties, Shoes</a:t>
            </a:r>
          </a:p>
          <a:p>
            <a:pPr lvl="1"/>
            <a:r>
              <a:rPr lang="en-US" sz="2400" dirty="0"/>
              <a:t>Average outfit= $20.00</a:t>
            </a:r>
          </a:p>
          <a:p>
            <a:pPr lvl="1"/>
            <a:endParaRPr lang="en-US" sz="2400" dirty="0"/>
          </a:p>
          <a:p>
            <a:endParaRPr lang="en-US" dirty="0"/>
          </a:p>
        </p:txBody>
      </p:sp>
    </p:spTree>
    <p:extLst>
      <p:ext uri="{BB962C8B-B14F-4D97-AF65-F5344CB8AC3E}">
        <p14:creationId xmlns:p14="http://schemas.microsoft.com/office/powerpoint/2010/main" val="1708972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Formal or Informal?</a:t>
            </a:r>
          </a:p>
        </p:txBody>
      </p:sp>
      <p:sp>
        <p:nvSpPr>
          <p:cNvPr id="3" name="Content Placeholder 2"/>
          <p:cNvSpPr>
            <a:spLocks noGrp="1"/>
          </p:cNvSpPr>
          <p:nvPr>
            <p:ph idx="1"/>
          </p:nvPr>
        </p:nvSpPr>
        <p:spPr>
          <a:xfrm>
            <a:off x="457200" y="1219200"/>
            <a:ext cx="7848600" cy="5486400"/>
          </a:xfrm>
        </p:spPr>
        <p:txBody>
          <a:bodyPr>
            <a:normAutofit lnSpcReduction="10000"/>
          </a:bodyPr>
          <a:lstStyle/>
          <a:p>
            <a:pPr marL="114300" indent="0">
              <a:buNone/>
            </a:pPr>
            <a:r>
              <a:rPr lang="en-US" sz="2000" dirty="0"/>
              <a:t>As a Career Association, think about how formal or informal you want your I &amp; I Ceremony to be.</a:t>
            </a:r>
          </a:p>
          <a:p>
            <a:pPr marL="114300" indent="0">
              <a:buNone/>
            </a:pPr>
            <a:endParaRPr lang="en-US" sz="2000" dirty="0"/>
          </a:p>
          <a:p>
            <a:pPr marL="114300" indent="0">
              <a:buNone/>
            </a:pPr>
            <a:r>
              <a:rPr lang="en-US" sz="2000" dirty="0"/>
              <a:t>Things to consider:</a:t>
            </a:r>
          </a:p>
          <a:p>
            <a:r>
              <a:rPr lang="en-US" sz="2000" dirty="0"/>
              <a:t>Do you want your event to be informal where you and your guests wear casual or business/casual attire?</a:t>
            </a:r>
          </a:p>
          <a:p>
            <a:pPr lvl="1"/>
            <a:r>
              <a:rPr lang="en-US" sz="1800" dirty="0"/>
              <a:t>Casual events usually happen during the day.</a:t>
            </a:r>
          </a:p>
          <a:p>
            <a:pPr lvl="1"/>
            <a:r>
              <a:rPr lang="en-US" sz="1800" dirty="0"/>
              <a:t>Casual events usually will not have a formal dinner.</a:t>
            </a:r>
          </a:p>
          <a:p>
            <a:r>
              <a:rPr lang="en-US" sz="2000" dirty="0"/>
              <a:t>Do you want your event to be formal, where you and your guests wear business attire</a:t>
            </a:r>
          </a:p>
          <a:p>
            <a:pPr lvl="1"/>
            <a:r>
              <a:rPr lang="en-US" sz="1800" dirty="0"/>
              <a:t>Formal events usually happen during the evening.</a:t>
            </a:r>
          </a:p>
          <a:p>
            <a:pPr lvl="1"/>
            <a:r>
              <a:rPr lang="en-US" sz="1800" dirty="0"/>
              <a:t>Formal events usually will  have a formal dinner.</a:t>
            </a:r>
          </a:p>
          <a:p>
            <a:r>
              <a:rPr lang="en-US" sz="2100" dirty="0"/>
              <a:t>Remember, you will be inviting important guests including your family, school faculty, and community. You want to dress to impress your guests.</a:t>
            </a:r>
          </a:p>
          <a:p>
            <a:r>
              <a:rPr lang="en-US" sz="2100" dirty="0"/>
              <a:t>Make sure you include the type of event and dress attire on your invitation, so they know the appropriate attire.</a:t>
            </a:r>
          </a:p>
          <a:p>
            <a:pPr marL="411480" lvl="1" indent="0">
              <a:buNone/>
            </a:pPr>
            <a:endParaRPr lang="en-US" sz="2100" dirty="0"/>
          </a:p>
          <a:p>
            <a:pPr marL="114300" indent="0">
              <a:buNone/>
            </a:pPr>
            <a:endParaRPr lang="en-US" sz="2000" dirty="0"/>
          </a:p>
        </p:txBody>
      </p:sp>
    </p:spTree>
    <p:extLst>
      <p:ext uri="{BB962C8B-B14F-4D97-AF65-F5344CB8AC3E}">
        <p14:creationId xmlns:p14="http://schemas.microsoft.com/office/powerpoint/2010/main" val="2360451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Casual Example</a:t>
            </a:r>
          </a:p>
        </p:txBody>
      </p:sp>
      <p:sp>
        <p:nvSpPr>
          <p:cNvPr id="3" name="Content Placeholder 2"/>
          <p:cNvSpPr>
            <a:spLocks noGrp="1"/>
          </p:cNvSpPr>
          <p:nvPr>
            <p:ph idx="1"/>
          </p:nvPr>
        </p:nvSpPr>
        <p:spPr>
          <a:xfrm>
            <a:off x="457200" y="1219200"/>
            <a:ext cx="7620000" cy="1676400"/>
          </a:xfrm>
        </p:spPr>
        <p:txBody>
          <a:bodyPr>
            <a:normAutofit/>
          </a:bodyPr>
          <a:lstStyle/>
          <a:p>
            <a:pPr marL="114300" indent="0">
              <a:buNone/>
            </a:pPr>
            <a:r>
              <a:rPr lang="en-US" sz="2000" dirty="0"/>
              <a:t>For women, you could pair dark denim with a blouse and some simple jewelry. The key is to look polished. The top should be dressier to balance out the denim and you should absolutely wear a professional shoe with this look. If you do not have a nice blouse, you could wear a solid-colored polo.</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2667000"/>
            <a:ext cx="3690778" cy="4038600"/>
          </a:xfrm>
          <a:prstGeom prst="rect">
            <a:avLst/>
          </a:prstGeom>
        </p:spPr>
      </p:pic>
    </p:spTree>
    <p:extLst>
      <p:ext uri="{BB962C8B-B14F-4D97-AF65-F5344CB8AC3E}">
        <p14:creationId xmlns:p14="http://schemas.microsoft.com/office/powerpoint/2010/main" val="3448362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Casual Example</a:t>
            </a:r>
          </a:p>
        </p:txBody>
      </p:sp>
      <p:sp>
        <p:nvSpPr>
          <p:cNvPr id="3" name="Content Placeholder 2"/>
          <p:cNvSpPr>
            <a:spLocks noGrp="1"/>
          </p:cNvSpPr>
          <p:nvPr>
            <p:ph idx="1"/>
          </p:nvPr>
        </p:nvSpPr>
        <p:spPr>
          <a:xfrm>
            <a:off x="457200" y="1295400"/>
            <a:ext cx="7620000" cy="2209800"/>
          </a:xfrm>
        </p:spPr>
        <p:txBody>
          <a:bodyPr>
            <a:normAutofit/>
          </a:bodyPr>
          <a:lstStyle/>
          <a:p>
            <a:pPr marL="114300" indent="0">
              <a:buNone/>
            </a:pPr>
            <a:r>
              <a:rPr lang="en-US" sz="1800" dirty="0"/>
              <a:t>For men, it’s about sending that same message: casual, crisp, and clean. I highly recommend a collar because t-shirts won’t cut it. Dark denim paired with a shirt with good lines  A man might be able to get away with sneakers but they should be dressy sneakers, not your cross trainers. A denim shirt or polo style shirt is a fantastic look for a casual-smart look.</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2819400"/>
            <a:ext cx="3581400" cy="3912663"/>
          </a:xfrm>
          <a:prstGeom prst="rect">
            <a:avLst/>
          </a:prstGeom>
        </p:spPr>
      </p:pic>
    </p:spTree>
    <p:extLst>
      <p:ext uri="{BB962C8B-B14F-4D97-AF65-F5344CB8AC3E}">
        <p14:creationId xmlns:p14="http://schemas.microsoft.com/office/powerpoint/2010/main" val="2635937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Casual Example</a:t>
            </a:r>
          </a:p>
        </p:txBody>
      </p:sp>
      <p:sp>
        <p:nvSpPr>
          <p:cNvPr id="3" name="Content Placeholder 2"/>
          <p:cNvSpPr>
            <a:spLocks noGrp="1"/>
          </p:cNvSpPr>
          <p:nvPr>
            <p:ph idx="1"/>
          </p:nvPr>
        </p:nvSpPr>
        <p:spPr>
          <a:xfrm>
            <a:off x="533400" y="1143000"/>
            <a:ext cx="7620000" cy="1600200"/>
          </a:xfrm>
        </p:spPr>
        <p:txBody>
          <a:bodyPr>
            <a:normAutofit lnSpcReduction="10000"/>
          </a:bodyPr>
          <a:lstStyle/>
          <a:p>
            <a:pPr marL="114300" indent="0">
              <a:buNone/>
            </a:pPr>
            <a:r>
              <a:rPr lang="en-US" sz="2000" dirty="0"/>
              <a:t>When in doubt, it’s almost always business casual. For women, business casual attire is a sharp button-up shirt or a conservative blouse paired with trousers or a skirt. You could also wear a tailored dress. Shoes should absolutely be business appropriate - flats, loafers, or heels.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2514600"/>
            <a:ext cx="3667941" cy="3962400"/>
          </a:xfrm>
          <a:prstGeom prst="rect">
            <a:avLst/>
          </a:prstGeom>
        </p:spPr>
      </p:pic>
    </p:spTree>
    <p:extLst>
      <p:ext uri="{BB962C8B-B14F-4D97-AF65-F5344CB8AC3E}">
        <p14:creationId xmlns:p14="http://schemas.microsoft.com/office/powerpoint/2010/main" val="3544600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Casual Example</a:t>
            </a:r>
          </a:p>
        </p:txBody>
      </p:sp>
      <p:sp>
        <p:nvSpPr>
          <p:cNvPr id="3" name="Content Placeholder 2"/>
          <p:cNvSpPr>
            <a:spLocks noGrp="1"/>
          </p:cNvSpPr>
          <p:nvPr>
            <p:ph idx="1"/>
          </p:nvPr>
        </p:nvSpPr>
        <p:spPr>
          <a:xfrm>
            <a:off x="304800" y="1219200"/>
            <a:ext cx="7620000" cy="4800600"/>
          </a:xfrm>
        </p:spPr>
        <p:txBody>
          <a:bodyPr>
            <a:normAutofit/>
          </a:bodyPr>
          <a:lstStyle/>
          <a:p>
            <a:pPr marL="114300" indent="0">
              <a:buNone/>
            </a:pPr>
            <a:r>
              <a:rPr lang="en-US" sz="1800" dirty="0"/>
              <a:t>For men, business casual attire means collared shirt, tie-optional, and dress pants. While a jacket is optional, it sets a polished tone. Here is a great opportunity to show your personality by the use of colors. Show your personality with a unique shirt or suit color. If you’re totally against a jacket, you could wear dress pants with a dress shirt under a nice sweater.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199" y="2667000"/>
            <a:ext cx="3798073" cy="3811330"/>
          </a:xfrm>
          <a:prstGeom prst="rect">
            <a:avLst/>
          </a:prstGeom>
        </p:spPr>
      </p:pic>
    </p:spTree>
    <p:extLst>
      <p:ext uri="{BB962C8B-B14F-4D97-AF65-F5344CB8AC3E}">
        <p14:creationId xmlns:p14="http://schemas.microsoft.com/office/powerpoint/2010/main" val="1710056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Example</a:t>
            </a:r>
          </a:p>
        </p:txBody>
      </p:sp>
      <p:sp>
        <p:nvSpPr>
          <p:cNvPr id="3" name="Content Placeholder 2"/>
          <p:cNvSpPr>
            <a:spLocks noGrp="1"/>
          </p:cNvSpPr>
          <p:nvPr>
            <p:ph idx="1"/>
          </p:nvPr>
        </p:nvSpPr>
        <p:spPr>
          <a:xfrm>
            <a:off x="457200" y="1295400"/>
            <a:ext cx="7620000" cy="1371600"/>
          </a:xfrm>
        </p:spPr>
        <p:txBody>
          <a:bodyPr/>
          <a:lstStyle/>
          <a:p>
            <a:pPr marL="114300" indent="0">
              <a:buNone/>
            </a:pPr>
            <a:r>
              <a:rPr lang="en-US" sz="2000" dirty="0"/>
              <a:t>Business means that you want to look as tailored as possible. For women, you don’t have to wear a traditional suit. You can show off your personality and achieve the dress code just as well. Stick to the rule of dress pant/skirt and jacket and a nice blouse and shoes.</a:t>
            </a:r>
          </a:p>
          <a:p>
            <a:pPr marL="114300" indent="0">
              <a:buNone/>
            </a:pP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9800" y="2743200"/>
            <a:ext cx="3784560" cy="4114800"/>
          </a:xfrm>
          <a:prstGeom prst="rect">
            <a:avLst/>
          </a:prstGeom>
        </p:spPr>
      </p:pic>
    </p:spTree>
    <p:extLst>
      <p:ext uri="{BB962C8B-B14F-4D97-AF65-F5344CB8AC3E}">
        <p14:creationId xmlns:p14="http://schemas.microsoft.com/office/powerpoint/2010/main" val="3942045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Example</a:t>
            </a:r>
          </a:p>
        </p:txBody>
      </p:sp>
      <p:sp>
        <p:nvSpPr>
          <p:cNvPr id="3" name="Content Placeholder 2"/>
          <p:cNvSpPr>
            <a:spLocks noGrp="1"/>
          </p:cNvSpPr>
          <p:nvPr>
            <p:ph idx="1"/>
          </p:nvPr>
        </p:nvSpPr>
        <p:spPr>
          <a:xfrm>
            <a:off x="457200" y="1219200"/>
            <a:ext cx="7620000" cy="1371600"/>
          </a:xfrm>
        </p:spPr>
        <p:txBody>
          <a:bodyPr>
            <a:normAutofit/>
          </a:bodyPr>
          <a:lstStyle/>
          <a:p>
            <a:pPr marL="114300" indent="0">
              <a:buNone/>
            </a:pPr>
            <a:r>
              <a:rPr lang="en-US" sz="2000" dirty="0"/>
              <a:t>For men, unfortunately your clothing options are limited. You’re going to have to wear a full suit with a tie. But, you can spice it up by adding interesting pieces like a vest or a sweater that will add some dimension to your otherwise look. Red ties symbolize POWER.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8657" y="2590800"/>
            <a:ext cx="4191001" cy="4125175"/>
          </a:xfrm>
          <a:prstGeom prst="rect">
            <a:avLst/>
          </a:prstGeom>
        </p:spPr>
      </p:pic>
    </p:spTree>
    <p:extLst>
      <p:ext uri="{BB962C8B-B14F-4D97-AF65-F5344CB8AC3E}">
        <p14:creationId xmlns:p14="http://schemas.microsoft.com/office/powerpoint/2010/main" val="2184807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Remember</a:t>
            </a:r>
          </a:p>
        </p:txBody>
      </p:sp>
      <p:sp>
        <p:nvSpPr>
          <p:cNvPr id="3" name="Content Placeholder 2"/>
          <p:cNvSpPr>
            <a:spLocks noGrp="1"/>
          </p:cNvSpPr>
          <p:nvPr>
            <p:ph idx="1"/>
          </p:nvPr>
        </p:nvSpPr>
        <p:spPr/>
        <p:txBody>
          <a:bodyPr>
            <a:normAutofit/>
          </a:bodyPr>
          <a:lstStyle/>
          <a:p>
            <a:pPr>
              <a:spcBef>
                <a:spcPts val="0"/>
              </a:spcBef>
            </a:pPr>
            <a:r>
              <a:rPr lang="en-US" dirty="0"/>
              <a:t>Be true to your style and comfortability. Be happy with what you are wearing!</a:t>
            </a:r>
          </a:p>
          <a:p>
            <a:pPr marL="114300" indent="0">
              <a:spcBef>
                <a:spcPts val="0"/>
              </a:spcBef>
              <a:buNone/>
            </a:pPr>
            <a:endParaRPr lang="en-US" dirty="0"/>
          </a:p>
          <a:p>
            <a:pPr>
              <a:spcBef>
                <a:spcPts val="0"/>
              </a:spcBef>
            </a:pPr>
            <a:r>
              <a:rPr lang="en-US" dirty="0"/>
              <a:t>Don’t wear things that you know will make you uncomfortable</a:t>
            </a:r>
          </a:p>
          <a:p>
            <a:pPr lvl="1">
              <a:spcBef>
                <a:spcPts val="0"/>
              </a:spcBef>
            </a:pPr>
            <a:r>
              <a:rPr lang="en-US" dirty="0"/>
              <a:t>If you do not usually wear high heels, then you may be in pain all day until you take them off. If you are in pain all day, you will not do your best.</a:t>
            </a:r>
          </a:p>
          <a:p>
            <a:pPr lvl="1">
              <a:spcBef>
                <a:spcPts val="0"/>
              </a:spcBef>
            </a:pPr>
            <a:r>
              <a:rPr lang="en-US" dirty="0"/>
              <a:t>If you put on a suit, if you aren’t used to wearing a tie and suit, you may be adjusting and tucking all day. If you feel restricted you will not be your best self. </a:t>
            </a:r>
          </a:p>
          <a:p>
            <a:pPr marL="114300" indent="0">
              <a:spcBef>
                <a:spcPts val="0"/>
              </a:spcBef>
              <a:buNone/>
            </a:pPr>
            <a:endParaRPr lang="en-US" dirty="0"/>
          </a:p>
          <a:p>
            <a:pPr marL="114300" indent="0">
              <a:spcBef>
                <a:spcPts val="0"/>
              </a:spcBef>
              <a:buNone/>
            </a:pPr>
            <a:endParaRPr lang="en-US" dirty="0"/>
          </a:p>
          <a:p>
            <a:pPr>
              <a:lnSpc>
                <a:spcPct val="200000"/>
              </a:lnSpc>
              <a:spcBef>
                <a:spcPts val="0"/>
              </a:spcBef>
            </a:pPr>
            <a:endParaRPr lang="en-US" dirty="0"/>
          </a:p>
        </p:txBody>
      </p:sp>
    </p:spTree>
    <p:extLst>
      <p:ext uri="{BB962C8B-B14F-4D97-AF65-F5344CB8AC3E}">
        <p14:creationId xmlns:p14="http://schemas.microsoft.com/office/powerpoint/2010/main" val="3802313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4410</TotalTime>
  <Words>825</Words>
  <Application>Microsoft Office PowerPoint</Application>
  <PresentationFormat>On-screen Show (4:3)</PresentationFormat>
  <Paragraphs>64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Cambria</vt:lpstr>
      <vt:lpstr>Adjacency</vt:lpstr>
      <vt:lpstr>Understanding Appropriate Dress Attire for the I &amp; I Ceremony</vt:lpstr>
      <vt:lpstr>How Formal or Informal?</vt:lpstr>
      <vt:lpstr>Casual Example</vt:lpstr>
      <vt:lpstr>Casual Example</vt:lpstr>
      <vt:lpstr>Business Casual Example</vt:lpstr>
      <vt:lpstr>Business Casual Example</vt:lpstr>
      <vt:lpstr>Business Example</vt:lpstr>
      <vt:lpstr>Business Example</vt:lpstr>
      <vt:lpstr>Things to Remember</vt:lpstr>
      <vt:lpstr>Other Things to Remember</vt:lpstr>
      <vt:lpstr>Things Not To Wear!</vt:lpstr>
      <vt:lpstr>Finding Clothes on a budget</vt:lpstr>
    </vt:vector>
  </TitlesOfParts>
  <Company>USD259</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Natalie Toney</cp:lastModifiedBy>
  <cp:revision>29</cp:revision>
  <dcterms:created xsi:type="dcterms:W3CDTF">2017-03-06T20:23:02Z</dcterms:created>
  <dcterms:modified xsi:type="dcterms:W3CDTF">2022-03-21T20:16:08Z</dcterms:modified>
</cp:coreProperties>
</file>