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embedTrueTypeFonts="1" strictFirstAndLastChars="0" saveSubsetFonts="1">
  <p:sldMasterIdLst>
    <p:sldMasterId id="2147483659"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Lst>
  <p:sldSz cy="5143500" cx="9144000"/>
  <p:notesSz cx="6858000" cy="9144000"/>
  <p:embeddedFontLst>
    <p:embeddedFont>
      <p:font typeface="Raleway"/>
      <p:regular r:id="rId14"/>
      <p:bold r:id="rId15"/>
      <p:italic r:id="rId16"/>
      <p:boldItalic r:id="rId17"/>
    </p:embeddedFont>
    <p:embeddedFont>
      <p:font typeface="Source Sans Pro"/>
      <p:regular r:id="rId18"/>
      <p:bold r:id="rId19"/>
      <p:italic r:id="rId20"/>
      <p:boldItalic r:id="rId2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_rels/presentation.xml.rels><?xml version="1.0" encoding="UTF-8" standalone="yes"?><Relationships xmlns="http://schemas.openxmlformats.org/package/2006/relationships"><Relationship Id="rId20" Type="http://schemas.openxmlformats.org/officeDocument/2006/relationships/font" Target="fonts/SourceSansPro-italic.fntdata"/><Relationship Id="rId11" Type="http://schemas.openxmlformats.org/officeDocument/2006/relationships/slide" Target="slides/slide7.xml"/><Relationship Id="rId10" Type="http://schemas.openxmlformats.org/officeDocument/2006/relationships/slide" Target="slides/slide6.xml"/><Relationship Id="rId21" Type="http://schemas.openxmlformats.org/officeDocument/2006/relationships/font" Target="fonts/SourceSansPro-boldItalic.fntdata"/><Relationship Id="rId13" Type="http://schemas.openxmlformats.org/officeDocument/2006/relationships/slide" Target="slides/slide9.xml"/><Relationship Id="rId12" Type="http://schemas.openxmlformats.org/officeDocument/2006/relationships/slide" Target="slides/slide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15" Type="http://schemas.openxmlformats.org/officeDocument/2006/relationships/font" Target="fonts/Raleway-bold.fntdata"/><Relationship Id="rId14" Type="http://schemas.openxmlformats.org/officeDocument/2006/relationships/font" Target="fonts/Raleway-regular.fntdata"/><Relationship Id="rId17" Type="http://schemas.openxmlformats.org/officeDocument/2006/relationships/font" Target="fonts/Raleway-boldItalic.fntdata"/><Relationship Id="rId16" Type="http://schemas.openxmlformats.org/officeDocument/2006/relationships/font" Target="fonts/Raleway-italic.fntdata"/><Relationship Id="rId5" Type="http://schemas.openxmlformats.org/officeDocument/2006/relationships/slide" Target="slides/slide1.xml"/><Relationship Id="rId19" Type="http://schemas.openxmlformats.org/officeDocument/2006/relationships/font" Target="fonts/SourceSansPro-bold.fntdata"/><Relationship Id="rId6" Type="http://schemas.openxmlformats.org/officeDocument/2006/relationships/slide" Target="slides/slide2.xml"/><Relationship Id="rId18" Type="http://schemas.openxmlformats.org/officeDocument/2006/relationships/font" Target="fonts/SourceSansPro-regular.fntdata"/><Relationship Id="rId7" Type="http://schemas.openxmlformats.org/officeDocument/2006/relationships/slide" Target="slides/slide3.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54" name="Shape 54"/>
        <p:cNvGrpSpPr/>
        <p:nvPr/>
      </p:nvGrpSpPr>
      <p:grpSpPr>
        <a:xfrm>
          <a:off x="0" y="0"/>
          <a:ext cx="0" cy="0"/>
          <a:chOff x="0" y="0"/>
          <a:chExt cx="0" cy="0"/>
        </a:xfrm>
      </p:grpSpPr>
      <p:sp>
        <p:nvSpPr>
          <p:cNvPr id="55" name="Google Shape;55;p: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56" name="Google Shape;56;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1" name="Shape 61"/>
        <p:cNvGrpSpPr/>
        <p:nvPr/>
      </p:nvGrpSpPr>
      <p:grpSpPr>
        <a:xfrm>
          <a:off x="0" y="0"/>
          <a:ext cx="0" cy="0"/>
          <a:chOff x="0" y="0"/>
          <a:chExt cx="0" cy="0"/>
        </a:xfrm>
      </p:grpSpPr>
      <p:sp>
        <p:nvSpPr>
          <p:cNvPr id="62" name="Google Shape;62;g4d3596a7eb_0_0: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63" name="Google Shape;63;g4d3596a7eb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67" name="Shape 67"/>
        <p:cNvGrpSpPr/>
        <p:nvPr/>
      </p:nvGrpSpPr>
      <p:grpSpPr>
        <a:xfrm>
          <a:off x="0" y="0"/>
          <a:ext cx="0" cy="0"/>
          <a:chOff x="0" y="0"/>
          <a:chExt cx="0" cy="0"/>
        </a:xfrm>
      </p:grpSpPr>
      <p:sp>
        <p:nvSpPr>
          <p:cNvPr id="68" name="Google Shape;68;g9f17aa185_0_16: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69" name="Google Shape;69;g9f17aa185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73" name="Shape 73"/>
        <p:cNvGrpSpPr/>
        <p:nvPr/>
      </p:nvGrpSpPr>
      <p:grpSpPr>
        <a:xfrm>
          <a:off x="0" y="0"/>
          <a:ext cx="0" cy="0"/>
          <a:chOff x="0" y="0"/>
          <a:chExt cx="0" cy="0"/>
        </a:xfrm>
      </p:grpSpPr>
      <p:sp>
        <p:nvSpPr>
          <p:cNvPr id="74" name="Google Shape;74;g9ed258a07_0_81: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75" name="Google Shape;75;g9ed258a07_0_8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0" name="Shape 80"/>
        <p:cNvGrpSpPr/>
        <p:nvPr/>
      </p:nvGrpSpPr>
      <p:grpSpPr>
        <a:xfrm>
          <a:off x="0" y="0"/>
          <a:ext cx="0" cy="0"/>
          <a:chOff x="0" y="0"/>
          <a:chExt cx="0" cy="0"/>
        </a:xfrm>
      </p:grpSpPr>
      <p:sp>
        <p:nvSpPr>
          <p:cNvPr id="81" name="Google Shape;81;g4dbd8c6a19_0_2: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82" name="Google Shape;82;g4dbd8c6a19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6" name="Shape 86"/>
        <p:cNvGrpSpPr/>
        <p:nvPr/>
      </p:nvGrpSpPr>
      <p:grpSpPr>
        <a:xfrm>
          <a:off x="0" y="0"/>
          <a:ext cx="0" cy="0"/>
          <a:chOff x="0" y="0"/>
          <a:chExt cx="0" cy="0"/>
        </a:xfrm>
      </p:grpSpPr>
      <p:sp>
        <p:nvSpPr>
          <p:cNvPr id="87" name="Google Shape;87;g9f17aa185_0_22: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9f17aa185_0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2" name="Shape 92"/>
        <p:cNvGrpSpPr/>
        <p:nvPr/>
      </p:nvGrpSpPr>
      <p:grpSpPr>
        <a:xfrm>
          <a:off x="0" y="0"/>
          <a:ext cx="0" cy="0"/>
          <a:chOff x="0" y="0"/>
          <a:chExt cx="0" cy="0"/>
        </a:xfrm>
      </p:grpSpPr>
      <p:sp>
        <p:nvSpPr>
          <p:cNvPr id="93" name="Google Shape;93;g9f17aa185_0_34: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94" name="Google Shape;94;g9f17aa185_0_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8" name="Shape 98"/>
        <p:cNvGrpSpPr/>
        <p:nvPr/>
      </p:nvGrpSpPr>
      <p:grpSpPr>
        <a:xfrm>
          <a:off x="0" y="0"/>
          <a:ext cx="0" cy="0"/>
          <a:chOff x="0" y="0"/>
          <a:chExt cx="0" cy="0"/>
        </a:xfrm>
      </p:grpSpPr>
      <p:sp>
        <p:nvSpPr>
          <p:cNvPr id="99" name="Google Shape;99;g9f17aa185_0_58: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g9f17aa185_0_5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4" name="Shape 104"/>
        <p:cNvGrpSpPr/>
        <p:nvPr/>
      </p:nvGrpSpPr>
      <p:grpSpPr>
        <a:xfrm>
          <a:off x="0" y="0"/>
          <a:ext cx="0" cy="0"/>
          <a:chOff x="0" y="0"/>
          <a:chExt cx="0" cy="0"/>
        </a:xfrm>
      </p:grpSpPr>
      <p:sp>
        <p:nvSpPr>
          <p:cNvPr id="105" name="Google Shape;105;g4dbd8c6a19_0_7:notes"/>
          <p:cNvSpPr/>
          <p:nvPr>
            <p:ph idx="2" type="sldImg"/>
          </p:nvPr>
        </p:nvSpPr>
        <p:spPr>
          <a:xfrm>
            <a:off x="381188" y="685800"/>
            <a:ext cx="6096300" cy="3429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4dbd8c6a19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a:off x="80700" y="2651100"/>
            <a:ext cx="8982600" cy="2411700"/>
          </a:xfrm>
          <a:prstGeom prst="rect">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txBox="1"/>
          <p:nvPr>
            <p:ph type="ctrTitle"/>
          </p:nvPr>
        </p:nvSpPr>
        <p:spPr>
          <a:xfrm>
            <a:off x="485875" y="264475"/>
            <a:ext cx="8183700" cy="1473600"/>
          </a:xfrm>
          <a:prstGeom prst="rect">
            <a:avLst/>
          </a:prstGeom>
        </p:spPr>
        <p:txBody>
          <a:bodyPr anchorCtr="0" anchor="b" bIns="91425" lIns="91425" spcFirstLastPara="1" rIns="91425" wrap="square" tIns="91425">
            <a:noAutofit/>
          </a:bodyPr>
          <a:lstStyle>
            <a:lvl1pPr lvl="0">
              <a:spcBef>
                <a:spcPts val="0"/>
              </a:spcBef>
              <a:spcAft>
                <a:spcPts val="0"/>
              </a:spcAft>
              <a:buSzPts val="4200"/>
              <a:buNone/>
              <a:defRPr sz="4200"/>
            </a:lvl1pPr>
            <a:lvl2pPr lvl="1">
              <a:spcBef>
                <a:spcPts val="0"/>
              </a:spcBef>
              <a:spcAft>
                <a:spcPts val="0"/>
              </a:spcAft>
              <a:buSzPts val="4200"/>
              <a:buNone/>
              <a:defRPr sz="4200"/>
            </a:lvl2pPr>
            <a:lvl3pPr lvl="2">
              <a:spcBef>
                <a:spcPts val="0"/>
              </a:spcBef>
              <a:spcAft>
                <a:spcPts val="0"/>
              </a:spcAft>
              <a:buSzPts val="4200"/>
              <a:buNone/>
              <a:defRPr sz="4200"/>
            </a:lvl3pPr>
            <a:lvl4pPr lvl="3">
              <a:spcBef>
                <a:spcPts val="0"/>
              </a:spcBef>
              <a:spcAft>
                <a:spcPts val="0"/>
              </a:spcAft>
              <a:buSzPts val="4200"/>
              <a:buNone/>
              <a:defRPr sz="4200"/>
            </a:lvl4pPr>
            <a:lvl5pPr lvl="4">
              <a:spcBef>
                <a:spcPts val="0"/>
              </a:spcBef>
              <a:spcAft>
                <a:spcPts val="0"/>
              </a:spcAft>
              <a:buSzPts val="4200"/>
              <a:buNone/>
              <a:defRPr sz="4200"/>
            </a:lvl5pPr>
            <a:lvl6pPr lvl="5">
              <a:spcBef>
                <a:spcPts val="0"/>
              </a:spcBef>
              <a:spcAft>
                <a:spcPts val="0"/>
              </a:spcAft>
              <a:buSzPts val="4200"/>
              <a:buNone/>
              <a:defRPr sz="4200"/>
            </a:lvl6pPr>
            <a:lvl7pPr lvl="6">
              <a:spcBef>
                <a:spcPts val="0"/>
              </a:spcBef>
              <a:spcAft>
                <a:spcPts val="0"/>
              </a:spcAft>
              <a:buSzPts val="4200"/>
              <a:buNone/>
              <a:defRPr sz="4200"/>
            </a:lvl7pPr>
            <a:lvl8pPr lvl="7">
              <a:spcBef>
                <a:spcPts val="0"/>
              </a:spcBef>
              <a:spcAft>
                <a:spcPts val="0"/>
              </a:spcAft>
              <a:buSzPts val="4200"/>
              <a:buNone/>
              <a:defRPr sz="4200"/>
            </a:lvl8pPr>
            <a:lvl9pPr lvl="8">
              <a:spcBef>
                <a:spcPts val="0"/>
              </a:spcBef>
              <a:spcAft>
                <a:spcPts val="0"/>
              </a:spcAft>
              <a:buSzPts val="4200"/>
              <a:buNone/>
              <a:defRPr sz="4200"/>
            </a:lvl9pPr>
          </a:lstStyle>
          <a:p/>
        </p:txBody>
      </p:sp>
      <p:sp>
        <p:nvSpPr>
          <p:cNvPr id="12" name="Google Shape;12;p2"/>
          <p:cNvSpPr txBox="1"/>
          <p:nvPr>
            <p:ph idx="1" type="subTitle"/>
          </p:nvPr>
        </p:nvSpPr>
        <p:spPr>
          <a:xfrm>
            <a:off x="485875" y="1738075"/>
            <a:ext cx="8183700" cy="8610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SzPts val="2400"/>
              <a:buNone/>
              <a:defRPr sz="2400"/>
            </a:lvl1pPr>
            <a:lvl2pPr lvl="1">
              <a:lnSpc>
                <a:spcPct val="100000"/>
              </a:lnSpc>
              <a:spcBef>
                <a:spcPts val="0"/>
              </a:spcBef>
              <a:spcAft>
                <a:spcPts val="0"/>
              </a:spcAft>
              <a:buSzPts val="2400"/>
              <a:buNone/>
              <a:defRPr sz="2400"/>
            </a:lvl2pPr>
            <a:lvl3pPr lvl="2">
              <a:lnSpc>
                <a:spcPct val="100000"/>
              </a:lnSpc>
              <a:spcBef>
                <a:spcPts val="0"/>
              </a:spcBef>
              <a:spcAft>
                <a:spcPts val="0"/>
              </a:spcAft>
              <a:buSzPts val="2400"/>
              <a:buNone/>
              <a:defRPr sz="2400"/>
            </a:lvl3pPr>
            <a:lvl4pPr lvl="3">
              <a:lnSpc>
                <a:spcPct val="100000"/>
              </a:lnSpc>
              <a:spcBef>
                <a:spcPts val="0"/>
              </a:spcBef>
              <a:spcAft>
                <a:spcPts val="0"/>
              </a:spcAft>
              <a:buSzPts val="2400"/>
              <a:buNone/>
              <a:defRPr sz="2400"/>
            </a:lvl4pPr>
            <a:lvl5pPr lvl="4">
              <a:lnSpc>
                <a:spcPct val="100000"/>
              </a:lnSpc>
              <a:spcBef>
                <a:spcPts val="0"/>
              </a:spcBef>
              <a:spcAft>
                <a:spcPts val="0"/>
              </a:spcAft>
              <a:buSzPts val="2400"/>
              <a:buNone/>
              <a:defRPr sz="2400"/>
            </a:lvl5pPr>
            <a:lvl6pPr lvl="5">
              <a:lnSpc>
                <a:spcPct val="100000"/>
              </a:lnSpc>
              <a:spcBef>
                <a:spcPts val="0"/>
              </a:spcBef>
              <a:spcAft>
                <a:spcPts val="0"/>
              </a:spcAft>
              <a:buSzPts val="2400"/>
              <a:buNone/>
              <a:defRPr sz="2400"/>
            </a:lvl6pPr>
            <a:lvl7pPr lvl="6">
              <a:lnSpc>
                <a:spcPct val="100000"/>
              </a:lnSpc>
              <a:spcBef>
                <a:spcPts val="0"/>
              </a:spcBef>
              <a:spcAft>
                <a:spcPts val="0"/>
              </a:spcAft>
              <a:buSzPts val="2400"/>
              <a:buNone/>
              <a:defRPr sz="2400"/>
            </a:lvl7pPr>
            <a:lvl8pPr lvl="7">
              <a:lnSpc>
                <a:spcPct val="100000"/>
              </a:lnSpc>
              <a:spcBef>
                <a:spcPts val="0"/>
              </a:spcBef>
              <a:spcAft>
                <a:spcPts val="0"/>
              </a:spcAft>
              <a:buSzPts val="2400"/>
              <a:buNone/>
              <a:defRPr sz="2400"/>
            </a:lvl8pPr>
            <a:lvl9pPr lvl="8">
              <a:lnSpc>
                <a:spcPct val="100000"/>
              </a:lnSpc>
              <a:spcBef>
                <a:spcPts val="0"/>
              </a:spcBef>
              <a:spcAft>
                <a:spcPts val="0"/>
              </a:spcAft>
              <a:buSzPts val="2400"/>
              <a:buNone/>
              <a:defRPr sz="2400"/>
            </a:lvl9pPr>
          </a:lstStyle>
          <a:p/>
        </p:txBody>
      </p:sp>
      <p:sp>
        <p:nvSpPr>
          <p:cNvPr id="13" name="Google Shape;13;p2"/>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g number">
  <p:cSld name="BIG_NUMBER">
    <p:spTree>
      <p:nvGrpSpPr>
        <p:cNvPr id="47" name="Shape 47"/>
        <p:cNvGrpSpPr/>
        <p:nvPr/>
      </p:nvGrpSpPr>
      <p:grpSpPr>
        <a:xfrm>
          <a:off x="0" y="0"/>
          <a:ext cx="0" cy="0"/>
          <a:chOff x="0" y="0"/>
          <a:chExt cx="0" cy="0"/>
        </a:xfrm>
      </p:grpSpPr>
      <p:sp>
        <p:nvSpPr>
          <p:cNvPr id="48" name="Google Shape;48;p11"/>
          <p:cNvSpPr/>
          <p:nvPr/>
        </p:nvSpPr>
        <p:spPr>
          <a:xfrm>
            <a:off x="80700" y="2651100"/>
            <a:ext cx="8982600" cy="2411700"/>
          </a:xfrm>
          <a:prstGeom prst="rect">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 name="Google Shape;49;p11"/>
          <p:cNvSpPr txBox="1"/>
          <p:nvPr>
            <p:ph hasCustomPrompt="1" type="title"/>
          </p:nvPr>
        </p:nvSpPr>
        <p:spPr>
          <a:xfrm>
            <a:off x="311700" y="743001"/>
            <a:ext cx="8520600" cy="20064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Font typeface="Source Sans Pro"/>
              <a:buNone/>
              <a:defRPr sz="12000">
                <a:latin typeface="Source Sans Pro"/>
                <a:ea typeface="Source Sans Pro"/>
                <a:cs typeface="Source Sans Pro"/>
                <a:sym typeface="Source Sans Pro"/>
              </a:defRPr>
            </a:lvl1pPr>
            <a:lvl2pPr lvl="1" algn="ctr">
              <a:spcBef>
                <a:spcPts val="0"/>
              </a:spcBef>
              <a:spcAft>
                <a:spcPts val="0"/>
              </a:spcAft>
              <a:buSzPts val="12000"/>
              <a:buFont typeface="Source Sans Pro"/>
              <a:buNone/>
              <a:defRPr sz="12000">
                <a:latin typeface="Source Sans Pro"/>
                <a:ea typeface="Source Sans Pro"/>
                <a:cs typeface="Source Sans Pro"/>
                <a:sym typeface="Source Sans Pro"/>
              </a:defRPr>
            </a:lvl2pPr>
            <a:lvl3pPr lvl="2" algn="ctr">
              <a:spcBef>
                <a:spcPts val="0"/>
              </a:spcBef>
              <a:spcAft>
                <a:spcPts val="0"/>
              </a:spcAft>
              <a:buSzPts val="12000"/>
              <a:buFont typeface="Source Sans Pro"/>
              <a:buNone/>
              <a:defRPr sz="12000">
                <a:latin typeface="Source Sans Pro"/>
                <a:ea typeface="Source Sans Pro"/>
                <a:cs typeface="Source Sans Pro"/>
                <a:sym typeface="Source Sans Pro"/>
              </a:defRPr>
            </a:lvl3pPr>
            <a:lvl4pPr lvl="3" algn="ctr">
              <a:spcBef>
                <a:spcPts val="0"/>
              </a:spcBef>
              <a:spcAft>
                <a:spcPts val="0"/>
              </a:spcAft>
              <a:buSzPts val="12000"/>
              <a:buFont typeface="Source Sans Pro"/>
              <a:buNone/>
              <a:defRPr sz="12000">
                <a:latin typeface="Source Sans Pro"/>
                <a:ea typeface="Source Sans Pro"/>
                <a:cs typeface="Source Sans Pro"/>
                <a:sym typeface="Source Sans Pro"/>
              </a:defRPr>
            </a:lvl4pPr>
            <a:lvl5pPr lvl="4" algn="ctr">
              <a:spcBef>
                <a:spcPts val="0"/>
              </a:spcBef>
              <a:spcAft>
                <a:spcPts val="0"/>
              </a:spcAft>
              <a:buSzPts val="12000"/>
              <a:buFont typeface="Source Sans Pro"/>
              <a:buNone/>
              <a:defRPr sz="12000">
                <a:latin typeface="Source Sans Pro"/>
                <a:ea typeface="Source Sans Pro"/>
                <a:cs typeface="Source Sans Pro"/>
                <a:sym typeface="Source Sans Pro"/>
              </a:defRPr>
            </a:lvl5pPr>
            <a:lvl6pPr lvl="5" algn="ctr">
              <a:spcBef>
                <a:spcPts val="0"/>
              </a:spcBef>
              <a:spcAft>
                <a:spcPts val="0"/>
              </a:spcAft>
              <a:buSzPts val="12000"/>
              <a:buFont typeface="Source Sans Pro"/>
              <a:buNone/>
              <a:defRPr sz="12000">
                <a:latin typeface="Source Sans Pro"/>
                <a:ea typeface="Source Sans Pro"/>
                <a:cs typeface="Source Sans Pro"/>
                <a:sym typeface="Source Sans Pro"/>
              </a:defRPr>
            </a:lvl6pPr>
            <a:lvl7pPr lvl="6" algn="ctr">
              <a:spcBef>
                <a:spcPts val="0"/>
              </a:spcBef>
              <a:spcAft>
                <a:spcPts val="0"/>
              </a:spcAft>
              <a:buSzPts val="12000"/>
              <a:buFont typeface="Source Sans Pro"/>
              <a:buNone/>
              <a:defRPr sz="12000">
                <a:latin typeface="Source Sans Pro"/>
                <a:ea typeface="Source Sans Pro"/>
                <a:cs typeface="Source Sans Pro"/>
                <a:sym typeface="Source Sans Pro"/>
              </a:defRPr>
            </a:lvl7pPr>
            <a:lvl8pPr lvl="7" algn="ctr">
              <a:spcBef>
                <a:spcPts val="0"/>
              </a:spcBef>
              <a:spcAft>
                <a:spcPts val="0"/>
              </a:spcAft>
              <a:buSzPts val="12000"/>
              <a:buFont typeface="Source Sans Pro"/>
              <a:buNone/>
              <a:defRPr sz="12000">
                <a:latin typeface="Source Sans Pro"/>
                <a:ea typeface="Source Sans Pro"/>
                <a:cs typeface="Source Sans Pro"/>
                <a:sym typeface="Source Sans Pro"/>
              </a:defRPr>
            </a:lvl8pPr>
            <a:lvl9pPr lvl="8" algn="ctr">
              <a:spcBef>
                <a:spcPts val="0"/>
              </a:spcBef>
              <a:spcAft>
                <a:spcPts val="0"/>
              </a:spcAft>
              <a:buSzPts val="12000"/>
              <a:buFont typeface="Source Sans Pro"/>
              <a:buNone/>
              <a:defRPr sz="12000">
                <a:latin typeface="Source Sans Pro"/>
                <a:ea typeface="Source Sans Pro"/>
                <a:cs typeface="Source Sans Pro"/>
                <a:sym typeface="Source Sans Pro"/>
              </a:defRPr>
            </a:lvl9pPr>
          </a:lstStyle>
          <a:p>
            <a:r>
              <a:t>xx%</a:t>
            </a:r>
          </a:p>
        </p:txBody>
      </p:sp>
      <p:sp>
        <p:nvSpPr>
          <p:cNvPr id="50" name="Google Shape;50;p11"/>
          <p:cNvSpPr txBox="1"/>
          <p:nvPr>
            <p:ph idx="1" type="body"/>
          </p:nvPr>
        </p:nvSpPr>
        <p:spPr>
          <a:xfrm>
            <a:off x="311700" y="2845182"/>
            <a:ext cx="8520600" cy="13008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Clr>
                <a:schemeClr val="lt1"/>
              </a:buClr>
              <a:buSzPts val="1800"/>
              <a:buChar char="●"/>
              <a:defRPr>
                <a:solidFill>
                  <a:schemeClr val="lt1"/>
                </a:solidFill>
              </a:defRPr>
            </a:lvl1pPr>
            <a:lvl2pPr indent="-317500" lvl="1" marL="914400" algn="ctr">
              <a:spcBef>
                <a:spcPts val="1600"/>
              </a:spcBef>
              <a:spcAft>
                <a:spcPts val="0"/>
              </a:spcAft>
              <a:buClr>
                <a:schemeClr val="lt1"/>
              </a:buClr>
              <a:buSzPts val="1400"/>
              <a:buChar char="○"/>
              <a:defRPr>
                <a:solidFill>
                  <a:schemeClr val="lt1"/>
                </a:solidFill>
              </a:defRPr>
            </a:lvl2pPr>
            <a:lvl3pPr indent="-317500" lvl="2" marL="1371600" algn="ctr">
              <a:spcBef>
                <a:spcPts val="1600"/>
              </a:spcBef>
              <a:spcAft>
                <a:spcPts val="0"/>
              </a:spcAft>
              <a:buClr>
                <a:schemeClr val="lt1"/>
              </a:buClr>
              <a:buSzPts val="1400"/>
              <a:buChar char="■"/>
              <a:defRPr>
                <a:solidFill>
                  <a:schemeClr val="lt1"/>
                </a:solidFill>
              </a:defRPr>
            </a:lvl3pPr>
            <a:lvl4pPr indent="-317500" lvl="3" marL="1828800" algn="ctr">
              <a:spcBef>
                <a:spcPts val="1600"/>
              </a:spcBef>
              <a:spcAft>
                <a:spcPts val="0"/>
              </a:spcAft>
              <a:buClr>
                <a:schemeClr val="lt1"/>
              </a:buClr>
              <a:buSzPts val="1400"/>
              <a:buChar char="●"/>
              <a:defRPr>
                <a:solidFill>
                  <a:schemeClr val="lt1"/>
                </a:solidFill>
              </a:defRPr>
            </a:lvl4pPr>
            <a:lvl5pPr indent="-317500" lvl="4" marL="2286000" algn="ctr">
              <a:spcBef>
                <a:spcPts val="1600"/>
              </a:spcBef>
              <a:spcAft>
                <a:spcPts val="0"/>
              </a:spcAft>
              <a:buClr>
                <a:schemeClr val="lt1"/>
              </a:buClr>
              <a:buSzPts val="1400"/>
              <a:buChar char="○"/>
              <a:defRPr>
                <a:solidFill>
                  <a:schemeClr val="lt1"/>
                </a:solidFill>
              </a:defRPr>
            </a:lvl5pPr>
            <a:lvl6pPr indent="-317500" lvl="5" marL="2743200" algn="ctr">
              <a:spcBef>
                <a:spcPts val="1600"/>
              </a:spcBef>
              <a:spcAft>
                <a:spcPts val="0"/>
              </a:spcAft>
              <a:buClr>
                <a:schemeClr val="lt1"/>
              </a:buClr>
              <a:buSzPts val="1400"/>
              <a:buChar char="■"/>
              <a:defRPr>
                <a:solidFill>
                  <a:schemeClr val="lt1"/>
                </a:solidFill>
              </a:defRPr>
            </a:lvl6pPr>
            <a:lvl7pPr indent="-317500" lvl="6" marL="3200400" algn="ctr">
              <a:spcBef>
                <a:spcPts val="1600"/>
              </a:spcBef>
              <a:spcAft>
                <a:spcPts val="0"/>
              </a:spcAft>
              <a:buClr>
                <a:schemeClr val="lt1"/>
              </a:buClr>
              <a:buSzPts val="1400"/>
              <a:buChar char="●"/>
              <a:defRPr>
                <a:solidFill>
                  <a:schemeClr val="lt1"/>
                </a:solidFill>
              </a:defRPr>
            </a:lvl7pPr>
            <a:lvl8pPr indent="-317500" lvl="7" marL="3657600" algn="ctr">
              <a:spcBef>
                <a:spcPts val="1600"/>
              </a:spcBef>
              <a:spcAft>
                <a:spcPts val="0"/>
              </a:spcAft>
              <a:buClr>
                <a:schemeClr val="lt1"/>
              </a:buClr>
              <a:buSzPts val="1400"/>
              <a:buChar char="○"/>
              <a:defRPr>
                <a:solidFill>
                  <a:schemeClr val="lt1"/>
                </a:solidFill>
              </a:defRPr>
            </a:lvl8pPr>
            <a:lvl9pPr indent="-317500" lvl="8" marL="4114800" algn="ctr">
              <a:spcBef>
                <a:spcPts val="1600"/>
              </a:spcBef>
              <a:spcAft>
                <a:spcPts val="1600"/>
              </a:spcAft>
              <a:buClr>
                <a:schemeClr val="lt1"/>
              </a:buClr>
              <a:buSzPts val="1400"/>
              <a:buChar char="■"/>
              <a:defRPr>
                <a:solidFill>
                  <a:schemeClr val="lt1"/>
                </a:solidFill>
              </a:defRPr>
            </a:lvl9pPr>
          </a:lstStyle>
          <a:p/>
        </p:txBody>
      </p:sp>
      <p:sp>
        <p:nvSpPr>
          <p:cNvPr id="51" name="Google Shape;51;p11"/>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lank" type="blank">
  <p:cSld name="BLANK">
    <p:spTree>
      <p:nvGrpSpPr>
        <p:cNvPr id="52" name="Shape 52"/>
        <p:cNvGrpSpPr/>
        <p:nvPr/>
      </p:nvGrpSpPr>
      <p:grpSpPr>
        <a:xfrm>
          <a:off x="0" y="0"/>
          <a:ext cx="0" cy="0"/>
          <a:chOff x="0" y="0"/>
          <a:chExt cx="0" cy="0"/>
        </a:xfrm>
      </p:grpSpPr>
      <p:sp>
        <p:nvSpPr>
          <p:cNvPr id="53" name="Google Shape;53;p12"/>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header" type="secHead">
  <p:cSld name="SECTION_HEADER">
    <p:spTree>
      <p:nvGrpSpPr>
        <p:cNvPr id="14" name="Shape 14"/>
        <p:cNvGrpSpPr/>
        <p:nvPr/>
      </p:nvGrpSpPr>
      <p:grpSpPr>
        <a:xfrm>
          <a:off x="0" y="0"/>
          <a:ext cx="0" cy="0"/>
          <a:chOff x="0" y="0"/>
          <a:chExt cx="0" cy="0"/>
        </a:xfrm>
      </p:grpSpPr>
      <p:sp>
        <p:nvSpPr>
          <p:cNvPr id="15" name="Google Shape;15;p3"/>
          <p:cNvSpPr/>
          <p:nvPr/>
        </p:nvSpPr>
        <p:spPr>
          <a:xfrm>
            <a:off x="80700" y="2651100"/>
            <a:ext cx="8982600" cy="2411700"/>
          </a:xfrm>
          <a:prstGeom prst="rect">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3"/>
          <p:cNvSpPr txBox="1"/>
          <p:nvPr>
            <p:ph type="title"/>
          </p:nvPr>
        </p:nvSpPr>
        <p:spPr>
          <a:xfrm>
            <a:off x="485875" y="1714500"/>
            <a:ext cx="8183700" cy="785700"/>
          </a:xfrm>
          <a:prstGeom prst="rect">
            <a:avLst/>
          </a:prstGeom>
        </p:spPr>
        <p:txBody>
          <a:bodyPr anchorCtr="0" anchor="b" bIns="91425" lIns="91425" spcFirstLastPara="1" rIns="91425" wrap="square" tIns="91425">
            <a:noAutofit/>
          </a:bodyPr>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p:txBody>
      </p:sp>
      <p:sp>
        <p:nvSpPr>
          <p:cNvPr id="17" name="Google Shape;17;p3"/>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body" type="tx">
  <p:cSld name="TITLE_AND_BODY">
    <p:spTree>
      <p:nvGrpSpPr>
        <p:cNvPr id="18" name="Shape 18"/>
        <p:cNvGrpSpPr/>
        <p:nvPr/>
      </p:nvGrpSpPr>
      <p:grpSpPr>
        <a:xfrm>
          <a:off x="0" y="0"/>
          <a:ext cx="0" cy="0"/>
          <a:chOff x="0" y="0"/>
          <a:chExt cx="0" cy="0"/>
        </a:xfrm>
      </p:grpSpPr>
      <p:sp>
        <p:nvSpPr>
          <p:cNvPr id="19" name="Google Shape;19;p4"/>
          <p:cNvSpPr txBox="1"/>
          <p:nvPr>
            <p:ph type="title"/>
          </p:nvPr>
        </p:nvSpPr>
        <p:spPr>
          <a:xfrm>
            <a:off x="311700" y="445025"/>
            <a:ext cx="8520600" cy="623400"/>
          </a:xfrm>
          <a:prstGeom prst="rect">
            <a:avLst/>
          </a:prstGeom>
        </p:spPr>
        <p:txBody>
          <a:bodyPr anchorCtr="0" anchor="t" bIns="91425" lIns="91425" spcFirstLastPara="1" rIns="91425" wrap="square" tIns="91425">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0" name="Google Shape;20;p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1" name="Google Shape;21;p4"/>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and two columns" type="twoColTx">
  <p:cSld name="TITLE_AND_TWO_COLUMNS">
    <p:spTree>
      <p:nvGrpSpPr>
        <p:cNvPr id="22" name="Shape 22"/>
        <p:cNvGrpSpPr/>
        <p:nvPr/>
      </p:nvGrpSpPr>
      <p:grpSpPr>
        <a:xfrm>
          <a:off x="0" y="0"/>
          <a:ext cx="0" cy="0"/>
          <a:chOff x="0" y="0"/>
          <a:chExt cx="0" cy="0"/>
        </a:xfrm>
      </p:grpSpPr>
      <p:sp>
        <p:nvSpPr>
          <p:cNvPr id="23" name="Google Shape;23;p5"/>
          <p:cNvSpPr txBox="1"/>
          <p:nvPr>
            <p:ph type="title"/>
          </p:nvPr>
        </p:nvSpPr>
        <p:spPr>
          <a:xfrm>
            <a:off x="311700" y="445025"/>
            <a:ext cx="8520600" cy="623400"/>
          </a:xfrm>
          <a:prstGeom prst="rect">
            <a:avLst/>
          </a:prstGeom>
        </p:spPr>
        <p:txBody>
          <a:bodyPr anchorCtr="0" anchor="t" bIns="91425" lIns="91425" spcFirstLastPara="1" rIns="91425" wrap="square" tIns="91425">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4" name="Google Shape;24;p5"/>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5" name="Google Shape;25;p5"/>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6" name="Google Shape;26;p5"/>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le only" type="titleOnly">
  <p:cSld name="TITLE_ONLY">
    <p:spTree>
      <p:nvGrpSpPr>
        <p:cNvPr id="27" name="Shape 27"/>
        <p:cNvGrpSpPr/>
        <p:nvPr/>
      </p:nvGrpSpPr>
      <p:grpSpPr>
        <a:xfrm>
          <a:off x="0" y="0"/>
          <a:ext cx="0" cy="0"/>
          <a:chOff x="0" y="0"/>
          <a:chExt cx="0" cy="0"/>
        </a:xfrm>
      </p:grpSpPr>
      <p:sp>
        <p:nvSpPr>
          <p:cNvPr id="28" name="Google Shape;28;p6"/>
          <p:cNvSpPr txBox="1"/>
          <p:nvPr>
            <p:ph type="title"/>
          </p:nvPr>
        </p:nvSpPr>
        <p:spPr>
          <a:xfrm>
            <a:off x="311700" y="445025"/>
            <a:ext cx="8520600" cy="623400"/>
          </a:xfrm>
          <a:prstGeom prst="rect">
            <a:avLst/>
          </a:prstGeom>
        </p:spPr>
        <p:txBody>
          <a:bodyPr anchorCtr="0" anchor="t" bIns="91425" lIns="91425" spcFirstLastPara="1" rIns="91425" wrap="square" tIns="91425">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29" name="Google Shape;29;p6"/>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One column text">
  <p:cSld name="ONE_COLUMN_TEXT">
    <p:spTree>
      <p:nvGrpSpPr>
        <p:cNvPr id="30" name="Shape 30"/>
        <p:cNvGrpSpPr/>
        <p:nvPr/>
      </p:nvGrpSpPr>
      <p:grpSpPr>
        <a:xfrm>
          <a:off x="0" y="0"/>
          <a:ext cx="0" cy="0"/>
          <a:chOff x="0" y="0"/>
          <a:chExt cx="0" cy="0"/>
        </a:xfrm>
      </p:grpSpPr>
      <p:sp>
        <p:nvSpPr>
          <p:cNvPr id="31" name="Google Shape;31;p7"/>
          <p:cNvSpPr txBox="1"/>
          <p:nvPr>
            <p:ph type="title"/>
          </p:nvPr>
        </p:nvSpPr>
        <p:spPr>
          <a:xfrm>
            <a:off x="311700" y="555600"/>
            <a:ext cx="2808000" cy="7557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2" name="Google Shape;32;p7"/>
          <p:cNvSpPr txBox="1"/>
          <p:nvPr>
            <p:ph idx="1" type="body"/>
          </p:nvPr>
        </p:nvSpPr>
        <p:spPr>
          <a:xfrm>
            <a:off x="311700" y="13896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3" name="Google Shape;33;p7"/>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Main point">
  <p:cSld name="MAIN_POINT">
    <p:bg>
      <p:bgPr>
        <a:solidFill>
          <a:schemeClr val="accent2"/>
        </a:solidFill>
      </p:bgPr>
    </p:bg>
    <p:spTree>
      <p:nvGrpSpPr>
        <p:cNvPr id="34" name="Shape 34"/>
        <p:cNvGrpSpPr/>
        <p:nvPr/>
      </p:nvGrpSpPr>
      <p:grpSpPr>
        <a:xfrm>
          <a:off x="0" y="0"/>
          <a:ext cx="0" cy="0"/>
          <a:chOff x="0" y="0"/>
          <a:chExt cx="0" cy="0"/>
        </a:xfrm>
      </p:grpSpPr>
      <p:sp>
        <p:nvSpPr>
          <p:cNvPr id="35" name="Google Shape;35;p8"/>
          <p:cNvSpPr txBox="1"/>
          <p:nvPr>
            <p:ph type="title"/>
          </p:nvPr>
        </p:nvSpPr>
        <p:spPr>
          <a:xfrm>
            <a:off x="490250" y="526350"/>
            <a:ext cx="5604000" cy="4090800"/>
          </a:xfrm>
          <a:prstGeom prst="rect">
            <a:avLst/>
          </a:prstGeom>
        </p:spPr>
        <p:txBody>
          <a:bodyPr anchorCtr="0" anchor="ctr" bIns="91425" lIns="91425" spcFirstLastPara="1" rIns="91425" wrap="square" tIns="91425">
            <a:noAutofit/>
          </a:bodyPr>
          <a:lstStyle>
            <a:lvl1pPr lvl="0">
              <a:spcBef>
                <a:spcPts val="0"/>
              </a:spcBef>
              <a:spcAft>
                <a:spcPts val="0"/>
              </a:spcAft>
              <a:buClr>
                <a:schemeClr val="lt1"/>
              </a:buClr>
              <a:buSzPts val="4800"/>
              <a:buNone/>
              <a:defRPr sz="4800">
                <a:solidFill>
                  <a:schemeClr val="lt1"/>
                </a:solidFill>
              </a:defRPr>
            </a:lvl1pPr>
            <a:lvl2pPr lvl="1">
              <a:spcBef>
                <a:spcPts val="0"/>
              </a:spcBef>
              <a:spcAft>
                <a:spcPts val="0"/>
              </a:spcAft>
              <a:buClr>
                <a:schemeClr val="lt1"/>
              </a:buClr>
              <a:buSzPts val="4800"/>
              <a:buNone/>
              <a:defRPr sz="4800">
                <a:solidFill>
                  <a:schemeClr val="lt1"/>
                </a:solidFill>
              </a:defRPr>
            </a:lvl2pPr>
            <a:lvl3pPr lvl="2">
              <a:spcBef>
                <a:spcPts val="0"/>
              </a:spcBef>
              <a:spcAft>
                <a:spcPts val="0"/>
              </a:spcAft>
              <a:buClr>
                <a:schemeClr val="lt1"/>
              </a:buClr>
              <a:buSzPts val="4800"/>
              <a:buNone/>
              <a:defRPr sz="4800">
                <a:solidFill>
                  <a:schemeClr val="lt1"/>
                </a:solidFill>
              </a:defRPr>
            </a:lvl3pPr>
            <a:lvl4pPr lvl="3">
              <a:spcBef>
                <a:spcPts val="0"/>
              </a:spcBef>
              <a:spcAft>
                <a:spcPts val="0"/>
              </a:spcAft>
              <a:buClr>
                <a:schemeClr val="lt1"/>
              </a:buClr>
              <a:buSzPts val="4800"/>
              <a:buNone/>
              <a:defRPr sz="4800">
                <a:solidFill>
                  <a:schemeClr val="lt1"/>
                </a:solidFill>
              </a:defRPr>
            </a:lvl4pPr>
            <a:lvl5pPr lvl="4">
              <a:spcBef>
                <a:spcPts val="0"/>
              </a:spcBef>
              <a:spcAft>
                <a:spcPts val="0"/>
              </a:spcAft>
              <a:buClr>
                <a:schemeClr val="lt1"/>
              </a:buClr>
              <a:buSzPts val="4800"/>
              <a:buNone/>
              <a:defRPr sz="4800">
                <a:solidFill>
                  <a:schemeClr val="lt1"/>
                </a:solidFill>
              </a:defRPr>
            </a:lvl5pPr>
            <a:lvl6pPr lvl="5">
              <a:spcBef>
                <a:spcPts val="0"/>
              </a:spcBef>
              <a:spcAft>
                <a:spcPts val="0"/>
              </a:spcAft>
              <a:buClr>
                <a:schemeClr val="lt1"/>
              </a:buClr>
              <a:buSzPts val="4800"/>
              <a:buNone/>
              <a:defRPr sz="4800">
                <a:solidFill>
                  <a:schemeClr val="lt1"/>
                </a:solidFill>
              </a:defRPr>
            </a:lvl6pPr>
            <a:lvl7pPr lvl="6">
              <a:spcBef>
                <a:spcPts val="0"/>
              </a:spcBef>
              <a:spcAft>
                <a:spcPts val="0"/>
              </a:spcAft>
              <a:buClr>
                <a:schemeClr val="lt1"/>
              </a:buClr>
              <a:buSzPts val="4800"/>
              <a:buNone/>
              <a:defRPr sz="4800">
                <a:solidFill>
                  <a:schemeClr val="lt1"/>
                </a:solidFill>
              </a:defRPr>
            </a:lvl7pPr>
            <a:lvl8pPr lvl="7">
              <a:spcBef>
                <a:spcPts val="0"/>
              </a:spcBef>
              <a:spcAft>
                <a:spcPts val="0"/>
              </a:spcAft>
              <a:buClr>
                <a:schemeClr val="lt1"/>
              </a:buClr>
              <a:buSzPts val="4800"/>
              <a:buNone/>
              <a:defRPr sz="4800">
                <a:solidFill>
                  <a:schemeClr val="lt1"/>
                </a:solidFill>
              </a:defRPr>
            </a:lvl8pPr>
            <a:lvl9pPr lvl="8">
              <a:spcBef>
                <a:spcPts val="0"/>
              </a:spcBef>
              <a:spcAft>
                <a:spcPts val="0"/>
              </a:spcAft>
              <a:buClr>
                <a:schemeClr val="lt1"/>
              </a:buClr>
              <a:buSzPts val="4800"/>
              <a:buNone/>
              <a:defRPr sz="4800">
                <a:solidFill>
                  <a:schemeClr val="lt1"/>
                </a:solidFill>
              </a:defRPr>
            </a:lvl9pPr>
          </a:lstStyle>
          <a:p/>
        </p:txBody>
      </p:sp>
      <p:sp>
        <p:nvSpPr>
          <p:cNvPr id="36" name="Google Shape;36;p8"/>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ection title and description">
  <p:cSld name="SECTION_TITLE_AND_DESCRIPTION">
    <p:spTree>
      <p:nvGrpSpPr>
        <p:cNvPr id="37" name="Shape 37"/>
        <p:cNvGrpSpPr/>
        <p:nvPr/>
      </p:nvGrpSpPr>
      <p:grpSpPr>
        <a:xfrm>
          <a:off x="0" y="0"/>
          <a:ext cx="0" cy="0"/>
          <a:chOff x="0" y="0"/>
          <a:chExt cx="0" cy="0"/>
        </a:xfrm>
      </p:grpSpPr>
      <p:sp>
        <p:nvSpPr>
          <p:cNvPr id="38" name="Google Shape;38;p9"/>
          <p:cNvSpPr/>
          <p:nvPr/>
        </p:nvSpPr>
        <p:spPr>
          <a:xfrm>
            <a:off x="4636800" y="80700"/>
            <a:ext cx="4426500" cy="4982100"/>
          </a:xfrm>
          <a:prstGeom prst="rect">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39" name="Google Shape;39;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0" name="Google Shape;40;p9"/>
          <p:cNvSpPr txBox="1"/>
          <p:nvPr>
            <p:ph type="title"/>
          </p:nvPr>
        </p:nvSpPr>
        <p:spPr>
          <a:xfrm>
            <a:off x="265500" y="1181700"/>
            <a:ext cx="4045200" cy="1533600"/>
          </a:xfrm>
          <a:prstGeom prst="rect">
            <a:avLst/>
          </a:prstGeom>
        </p:spPr>
        <p:txBody>
          <a:bodyPr anchorCtr="0" anchor="b" bIns="91425" lIns="91425" spcFirstLastPara="1" rIns="91425" wrap="square" tIns="91425">
            <a:no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p:txBody>
      </p:sp>
      <p:sp>
        <p:nvSpPr>
          <p:cNvPr id="41" name="Google Shape;41;p9"/>
          <p:cNvSpPr txBox="1"/>
          <p:nvPr>
            <p:ph idx="1" type="subTitle"/>
          </p:nvPr>
        </p:nvSpPr>
        <p:spPr>
          <a:xfrm>
            <a:off x="265500" y="2769001"/>
            <a:ext cx="4045200" cy="13455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2" name="Google Shape;42;p9"/>
          <p:cNvSpPr txBox="1"/>
          <p:nvPr>
            <p:ph idx="2" type="body"/>
          </p:nvPr>
        </p:nvSpPr>
        <p:spPr>
          <a:xfrm>
            <a:off x="4939500" y="724200"/>
            <a:ext cx="3837000" cy="3695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1600"/>
              </a:spcBef>
              <a:spcAft>
                <a:spcPts val="0"/>
              </a:spcAft>
              <a:buClr>
                <a:schemeClr val="lt1"/>
              </a:buClr>
              <a:buSzPts val="1400"/>
              <a:buChar char="○"/>
              <a:defRPr>
                <a:solidFill>
                  <a:schemeClr val="lt1"/>
                </a:solidFill>
              </a:defRPr>
            </a:lvl2pPr>
            <a:lvl3pPr indent="-317500" lvl="2" marL="1371600">
              <a:spcBef>
                <a:spcPts val="1600"/>
              </a:spcBef>
              <a:spcAft>
                <a:spcPts val="0"/>
              </a:spcAft>
              <a:buClr>
                <a:schemeClr val="lt1"/>
              </a:buClr>
              <a:buSzPts val="1400"/>
              <a:buChar char="■"/>
              <a:defRPr>
                <a:solidFill>
                  <a:schemeClr val="lt1"/>
                </a:solidFill>
              </a:defRPr>
            </a:lvl3pPr>
            <a:lvl4pPr indent="-317500" lvl="3" marL="1828800">
              <a:spcBef>
                <a:spcPts val="1600"/>
              </a:spcBef>
              <a:spcAft>
                <a:spcPts val="0"/>
              </a:spcAft>
              <a:buClr>
                <a:schemeClr val="lt1"/>
              </a:buClr>
              <a:buSzPts val="1400"/>
              <a:buChar char="●"/>
              <a:defRPr>
                <a:solidFill>
                  <a:schemeClr val="lt1"/>
                </a:solidFill>
              </a:defRPr>
            </a:lvl4pPr>
            <a:lvl5pPr indent="-317500" lvl="4" marL="2286000">
              <a:spcBef>
                <a:spcPts val="1600"/>
              </a:spcBef>
              <a:spcAft>
                <a:spcPts val="0"/>
              </a:spcAft>
              <a:buClr>
                <a:schemeClr val="lt1"/>
              </a:buClr>
              <a:buSzPts val="1400"/>
              <a:buChar char="○"/>
              <a:defRPr>
                <a:solidFill>
                  <a:schemeClr val="lt1"/>
                </a:solidFill>
              </a:defRPr>
            </a:lvl5pPr>
            <a:lvl6pPr indent="-317500" lvl="5" marL="2743200">
              <a:spcBef>
                <a:spcPts val="1600"/>
              </a:spcBef>
              <a:spcAft>
                <a:spcPts val="0"/>
              </a:spcAft>
              <a:buClr>
                <a:schemeClr val="lt1"/>
              </a:buClr>
              <a:buSzPts val="1400"/>
              <a:buChar char="■"/>
              <a:defRPr>
                <a:solidFill>
                  <a:schemeClr val="lt1"/>
                </a:solidFill>
              </a:defRPr>
            </a:lvl6pPr>
            <a:lvl7pPr indent="-317500" lvl="6" marL="3200400">
              <a:spcBef>
                <a:spcPts val="1600"/>
              </a:spcBef>
              <a:spcAft>
                <a:spcPts val="0"/>
              </a:spcAft>
              <a:buClr>
                <a:schemeClr val="lt1"/>
              </a:buClr>
              <a:buSzPts val="1400"/>
              <a:buChar char="●"/>
              <a:defRPr>
                <a:solidFill>
                  <a:schemeClr val="lt1"/>
                </a:solidFill>
              </a:defRPr>
            </a:lvl7pPr>
            <a:lvl8pPr indent="-317500" lvl="7" marL="3657600">
              <a:spcBef>
                <a:spcPts val="1600"/>
              </a:spcBef>
              <a:spcAft>
                <a:spcPts val="0"/>
              </a:spcAft>
              <a:buClr>
                <a:schemeClr val="lt1"/>
              </a:buClr>
              <a:buSzPts val="1400"/>
              <a:buChar char="○"/>
              <a:defRPr>
                <a:solidFill>
                  <a:schemeClr val="lt1"/>
                </a:solidFill>
              </a:defRPr>
            </a:lvl8pPr>
            <a:lvl9pPr indent="-317500" lvl="8" marL="4114800">
              <a:spcBef>
                <a:spcPts val="1600"/>
              </a:spcBef>
              <a:spcAft>
                <a:spcPts val="1600"/>
              </a:spcAft>
              <a:buClr>
                <a:schemeClr val="lt1"/>
              </a:buClr>
              <a:buSzPts val="1400"/>
              <a:buChar char="■"/>
              <a:defRPr>
                <a:solidFill>
                  <a:schemeClr val="lt1"/>
                </a:solidFill>
              </a:defRPr>
            </a:lvl9pPr>
          </a:lstStyle>
          <a:p/>
        </p:txBody>
      </p:sp>
      <p:sp>
        <p:nvSpPr>
          <p:cNvPr id="43" name="Google Shape;43;p9"/>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Caption">
  <p:cSld name="CAPTION_ONLY">
    <p:spTree>
      <p:nvGrpSpPr>
        <p:cNvPr id="44" name="Shape 44"/>
        <p:cNvGrpSpPr/>
        <p:nvPr/>
      </p:nvGrpSpPr>
      <p:grpSpPr>
        <a:xfrm>
          <a:off x="0" y="0"/>
          <a:ext cx="0" cy="0"/>
          <a:chOff x="0" y="0"/>
          <a:chExt cx="0" cy="0"/>
        </a:xfrm>
      </p:grpSpPr>
      <p:sp>
        <p:nvSpPr>
          <p:cNvPr id="45" name="Google Shape;45;p10"/>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2100"/>
              <a:buNone/>
              <a:defRPr sz="2100"/>
            </a:lvl1pPr>
          </a:lstStyle>
          <a:p/>
        </p:txBody>
      </p:sp>
      <p:sp>
        <p:nvSpPr>
          <p:cNvPr id="46" name="Google Shape;46;p10"/>
          <p:cNvSpPr txBox="1"/>
          <p:nvPr>
            <p:ph idx="12" type="sldNum"/>
          </p:nvPr>
        </p:nvSpPr>
        <p:spPr>
          <a:xfrm>
            <a:off x="8497999" y="4688759"/>
            <a:ext cx="548700" cy="3936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name="plum">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6234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1pPr>
            <a:lvl2pPr lvl="1">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2pPr>
            <a:lvl3pPr lvl="2">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3pPr>
            <a:lvl4pPr lvl="3">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4pPr>
            <a:lvl5pPr lvl="4">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5pPr>
            <a:lvl6pPr lvl="5">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6pPr>
            <a:lvl7pPr lvl="6">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7pPr>
            <a:lvl8pPr lvl="7">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8pPr>
            <a:lvl9pPr lvl="8">
              <a:spcBef>
                <a:spcPts val="0"/>
              </a:spcBef>
              <a:spcAft>
                <a:spcPts val="0"/>
              </a:spcAft>
              <a:buClr>
                <a:schemeClr val="dk2"/>
              </a:buClr>
              <a:buSzPts val="3000"/>
              <a:buFont typeface="Raleway"/>
              <a:buNone/>
              <a:defRPr b="1" sz="3000">
                <a:solidFill>
                  <a:schemeClr val="dk2"/>
                </a:solidFill>
                <a:latin typeface="Raleway"/>
                <a:ea typeface="Raleway"/>
                <a:cs typeface="Raleway"/>
                <a:sym typeface="Raleway"/>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lt2"/>
              </a:buClr>
              <a:buSzPts val="1800"/>
              <a:buFont typeface="Source Sans Pro"/>
              <a:buChar char="●"/>
              <a:defRPr sz="1800">
                <a:solidFill>
                  <a:schemeClr val="lt2"/>
                </a:solidFill>
                <a:latin typeface="Source Sans Pro"/>
                <a:ea typeface="Source Sans Pro"/>
                <a:cs typeface="Source Sans Pro"/>
                <a:sym typeface="Source Sans Pro"/>
              </a:defRPr>
            </a:lvl1pPr>
            <a:lvl2pPr indent="-317500" lvl="1" marL="914400">
              <a:lnSpc>
                <a:spcPct val="115000"/>
              </a:lnSpc>
              <a:spcBef>
                <a:spcPts val="160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2pPr>
            <a:lvl3pPr indent="-317500" lvl="2" marL="1371600">
              <a:lnSpc>
                <a:spcPct val="115000"/>
              </a:lnSpc>
              <a:spcBef>
                <a:spcPts val="160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3pPr>
            <a:lvl4pPr indent="-317500" lvl="3" marL="1828800">
              <a:lnSpc>
                <a:spcPct val="115000"/>
              </a:lnSpc>
              <a:spcBef>
                <a:spcPts val="160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4pPr>
            <a:lvl5pPr indent="-317500" lvl="4" marL="2286000">
              <a:lnSpc>
                <a:spcPct val="115000"/>
              </a:lnSpc>
              <a:spcBef>
                <a:spcPts val="160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5pPr>
            <a:lvl6pPr indent="-317500" lvl="5" marL="2743200">
              <a:lnSpc>
                <a:spcPct val="115000"/>
              </a:lnSpc>
              <a:spcBef>
                <a:spcPts val="160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6pPr>
            <a:lvl7pPr indent="-317500" lvl="6" marL="3200400">
              <a:lnSpc>
                <a:spcPct val="115000"/>
              </a:lnSpc>
              <a:spcBef>
                <a:spcPts val="160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7pPr>
            <a:lvl8pPr indent="-317500" lvl="7" marL="3657600">
              <a:lnSpc>
                <a:spcPct val="115000"/>
              </a:lnSpc>
              <a:spcBef>
                <a:spcPts val="1600"/>
              </a:spcBef>
              <a:spcAft>
                <a:spcPts val="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8pPr>
            <a:lvl9pPr indent="-317500" lvl="8" marL="4114800">
              <a:lnSpc>
                <a:spcPct val="115000"/>
              </a:lnSpc>
              <a:spcBef>
                <a:spcPts val="1600"/>
              </a:spcBef>
              <a:spcAft>
                <a:spcPts val="1600"/>
              </a:spcAft>
              <a:buClr>
                <a:schemeClr val="lt2"/>
              </a:buClr>
              <a:buSzPts val="1400"/>
              <a:buFont typeface="Source Sans Pro"/>
              <a:buChar char="■"/>
              <a:defRPr>
                <a:solidFill>
                  <a:schemeClr val="lt2"/>
                </a:solidFill>
                <a:latin typeface="Source Sans Pro"/>
                <a:ea typeface="Source Sans Pro"/>
                <a:cs typeface="Source Sans Pro"/>
                <a:sym typeface="Source Sans Pro"/>
              </a:defRPr>
            </a:lvl9pPr>
          </a:lstStyle>
          <a:p/>
        </p:txBody>
      </p:sp>
      <p:sp>
        <p:nvSpPr>
          <p:cNvPr id="8" name="Google Shape;8;p1"/>
          <p:cNvSpPr txBox="1"/>
          <p:nvPr>
            <p:ph idx="12" type="sldNum"/>
          </p:nvPr>
        </p:nvSpPr>
        <p:spPr>
          <a:xfrm>
            <a:off x="8497999" y="4688759"/>
            <a:ext cx="548700" cy="393600"/>
          </a:xfrm>
          <a:prstGeom prst="rect">
            <a:avLst/>
          </a:prstGeom>
          <a:noFill/>
          <a:ln>
            <a:noFill/>
          </a:ln>
        </p:spPr>
        <p:txBody>
          <a:bodyPr anchorCtr="0" anchor="ctr" bIns="91425" lIns="91425" spcFirstLastPara="1" rIns="91425" wrap="square" tIns="91425">
            <a:noAutofit/>
          </a:bodyPr>
          <a:lstStyle>
            <a:lvl1pPr lvl="0" algn="r">
              <a:buNone/>
              <a:defRPr sz="1000">
                <a:solidFill>
                  <a:schemeClr val="lt2"/>
                </a:solidFill>
                <a:latin typeface="Source Sans Pro"/>
                <a:ea typeface="Source Sans Pro"/>
                <a:cs typeface="Source Sans Pro"/>
                <a:sym typeface="Source Sans Pro"/>
              </a:defRPr>
            </a:lvl1pPr>
            <a:lvl2pPr lvl="1" algn="r">
              <a:buNone/>
              <a:defRPr sz="1000">
                <a:solidFill>
                  <a:schemeClr val="lt2"/>
                </a:solidFill>
                <a:latin typeface="Source Sans Pro"/>
                <a:ea typeface="Source Sans Pro"/>
                <a:cs typeface="Source Sans Pro"/>
                <a:sym typeface="Source Sans Pro"/>
              </a:defRPr>
            </a:lvl2pPr>
            <a:lvl3pPr lvl="2" algn="r">
              <a:buNone/>
              <a:defRPr sz="1000">
                <a:solidFill>
                  <a:schemeClr val="lt2"/>
                </a:solidFill>
                <a:latin typeface="Source Sans Pro"/>
                <a:ea typeface="Source Sans Pro"/>
                <a:cs typeface="Source Sans Pro"/>
                <a:sym typeface="Source Sans Pro"/>
              </a:defRPr>
            </a:lvl3pPr>
            <a:lvl4pPr lvl="3" algn="r">
              <a:buNone/>
              <a:defRPr sz="1000">
                <a:solidFill>
                  <a:schemeClr val="lt2"/>
                </a:solidFill>
                <a:latin typeface="Source Sans Pro"/>
                <a:ea typeface="Source Sans Pro"/>
                <a:cs typeface="Source Sans Pro"/>
                <a:sym typeface="Source Sans Pro"/>
              </a:defRPr>
            </a:lvl4pPr>
            <a:lvl5pPr lvl="4" algn="r">
              <a:buNone/>
              <a:defRPr sz="1000">
                <a:solidFill>
                  <a:schemeClr val="lt2"/>
                </a:solidFill>
                <a:latin typeface="Source Sans Pro"/>
                <a:ea typeface="Source Sans Pro"/>
                <a:cs typeface="Source Sans Pro"/>
                <a:sym typeface="Source Sans Pro"/>
              </a:defRPr>
            </a:lvl5pPr>
            <a:lvl6pPr lvl="5" algn="r">
              <a:buNone/>
              <a:defRPr sz="1000">
                <a:solidFill>
                  <a:schemeClr val="lt2"/>
                </a:solidFill>
                <a:latin typeface="Source Sans Pro"/>
                <a:ea typeface="Source Sans Pro"/>
                <a:cs typeface="Source Sans Pro"/>
                <a:sym typeface="Source Sans Pro"/>
              </a:defRPr>
            </a:lvl6pPr>
            <a:lvl7pPr lvl="6" algn="r">
              <a:buNone/>
              <a:defRPr sz="1000">
                <a:solidFill>
                  <a:schemeClr val="lt2"/>
                </a:solidFill>
                <a:latin typeface="Source Sans Pro"/>
                <a:ea typeface="Source Sans Pro"/>
                <a:cs typeface="Source Sans Pro"/>
                <a:sym typeface="Source Sans Pro"/>
              </a:defRPr>
            </a:lvl7pPr>
            <a:lvl8pPr lvl="7" algn="r">
              <a:buNone/>
              <a:defRPr sz="1000">
                <a:solidFill>
                  <a:schemeClr val="lt2"/>
                </a:solidFill>
                <a:latin typeface="Source Sans Pro"/>
                <a:ea typeface="Source Sans Pro"/>
                <a:cs typeface="Source Sans Pro"/>
                <a:sym typeface="Source Sans Pro"/>
              </a:defRPr>
            </a:lvl8pPr>
            <a:lvl9pPr lvl="8" algn="r">
              <a:buNone/>
              <a:defRPr sz="1000">
                <a:solidFill>
                  <a:schemeClr val="lt2"/>
                </a:solidFill>
                <a:latin typeface="Source Sans Pro"/>
                <a:ea typeface="Source Sans Pro"/>
                <a:cs typeface="Source Sans Pro"/>
                <a:sym typeface="Source Sans Pro"/>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hyperlink" Target="https://spark.adobe.com/video/7yrAcBZrV2dOv"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4.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hyperlink" Target="https://jerzeytewksbury.wixsite.com/mainelycoffee"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2.jpg"/><Relationship Id="rId4" Type="http://schemas.openxmlformats.org/officeDocument/2006/relationships/image" Target="../media/image1.jpg"/><Relationship Id="rId5" Type="http://schemas.openxmlformats.org/officeDocument/2006/relationships/image" Target="../media/image3.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57" name="Shape 57"/>
        <p:cNvGrpSpPr/>
        <p:nvPr/>
      </p:nvGrpSpPr>
      <p:grpSpPr>
        <a:xfrm>
          <a:off x="0" y="0"/>
          <a:ext cx="0" cy="0"/>
          <a:chOff x="0" y="0"/>
          <a:chExt cx="0" cy="0"/>
        </a:xfrm>
      </p:grpSpPr>
      <p:sp>
        <p:nvSpPr>
          <p:cNvPr id="58" name="Google Shape;58;p13"/>
          <p:cNvSpPr txBox="1"/>
          <p:nvPr>
            <p:ph type="ctrTitle"/>
          </p:nvPr>
        </p:nvSpPr>
        <p:spPr>
          <a:xfrm>
            <a:off x="485875" y="264475"/>
            <a:ext cx="8183700" cy="14736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 sz="6400"/>
              <a:t>Mainely Coffee</a:t>
            </a:r>
            <a:endParaRPr sz="6400"/>
          </a:p>
          <a:p>
            <a:pPr indent="0" lvl="0" marL="0" rtl="0" algn="ctr">
              <a:spcBef>
                <a:spcPts val="0"/>
              </a:spcBef>
              <a:spcAft>
                <a:spcPts val="0"/>
              </a:spcAft>
              <a:buNone/>
            </a:pPr>
            <a:r>
              <a:t/>
            </a:r>
            <a:endParaRPr sz="3000"/>
          </a:p>
        </p:txBody>
      </p:sp>
      <p:sp>
        <p:nvSpPr>
          <p:cNvPr id="59" name="Google Shape;59;p13"/>
          <p:cNvSpPr txBox="1"/>
          <p:nvPr>
            <p:ph idx="1" type="subTitle"/>
          </p:nvPr>
        </p:nvSpPr>
        <p:spPr>
          <a:xfrm>
            <a:off x="485875" y="1738075"/>
            <a:ext cx="8183700" cy="861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t/>
            </a:r>
            <a:endParaRPr sz="2400"/>
          </a:p>
          <a:p>
            <a:pPr indent="0" lvl="0" marL="0" rtl="0" algn="ctr">
              <a:spcBef>
                <a:spcPts val="0"/>
              </a:spcBef>
              <a:spcAft>
                <a:spcPts val="0"/>
              </a:spcAft>
              <a:buNone/>
            </a:pPr>
            <a:r>
              <a:t/>
            </a:r>
            <a:endParaRPr sz="2400"/>
          </a:p>
        </p:txBody>
      </p:sp>
      <p:pic>
        <p:nvPicPr>
          <p:cNvPr id="60" name="Google Shape;60;p13"/>
          <p:cNvPicPr preferRelativeResize="0"/>
          <p:nvPr/>
        </p:nvPicPr>
        <p:blipFill>
          <a:blip r:embed="rId3">
            <a:alphaModFix/>
          </a:blip>
          <a:stretch>
            <a:fillRect/>
          </a:stretch>
        </p:blipFill>
        <p:spPr>
          <a:xfrm>
            <a:off x="152400" y="2751475"/>
            <a:ext cx="3093121" cy="223962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64" name="Shape 64"/>
        <p:cNvGrpSpPr/>
        <p:nvPr/>
      </p:nvGrpSpPr>
      <p:grpSpPr>
        <a:xfrm>
          <a:off x="0" y="0"/>
          <a:ext cx="0" cy="0"/>
          <a:chOff x="0" y="0"/>
          <a:chExt cx="0" cy="0"/>
        </a:xfrm>
      </p:grpSpPr>
      <p:sp>
        <p:nvSpPr>
          <p:cNvPr id="65" name="Google Shape;65;p14"/>
          <p:cNvSpPr txBox="1"/>
          <p:nvPr>
            <p:ph type="title"/>
          </p:nvPr>
        </p:nvSpPr>
        <p:spPr>
          <a:xfrm>
            <a:off x="311700" y="445025"/>
            <a:ext cx="8520600" cy="623400"/>
          </a:xfrm>
          <a:prstGeom prst="rect">
            <a:avLst/>
          </a:prstGeom>
        </p:spPr>
        <p:txBody>
          <a:bodyPr anchorCtr="0" anchor="t" bIns="91425" lIns="91425" spcFirstLastPara="1" rIns="91425" wrap="square" tIns="91425">
            <a:noAutofit/>
          </a:bodyPr>
          <a:lstStyle/>
          <a:p>
            <a:pPr indent="0" lvl="0" marL="0" rtl="0" algn="r">
              <a:spcBef>
                <a:spcPts val="0"/>
              </a:spcBef>
              <a:spcAft>
                <a:spcPts val="0"/>
              </a:spcAft>
              <a:buNone/>
            </a:pPr>
            <a:r>
              <a:rPr lang="en" sz="2500"/>
              <a:t>Business Pitch</a:t>
            </a:r>
            <a:endParaRPr sz="2500"/>
          </a:p>
        </p:txBody>
      </p:sp>
      <p:sp>
        <p:nvSpPr>
          <p:cNvPr id="66" name="Google Shape;66;p1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rPr i="1" lang="en" u="sng">
                <a:solidFill>
                  <a:schemeClr val="hlink"/>
                </a:solidFill>
                <a:latin typeface="Calibri"/>
                <a:ea typeface="Calibri"/>
                <a:cs typeface="Calibri"/>
                <a:sym typeface="Calibri"/>
                <a:hlinkClick r:id="rId3"/>
              </a:rPr>
              <a:t>https://spark.adobe.com/video/7yrAcBZrV2dOv</a:t>
            </a:r>
            <a:endParaRPr i="1">
              <a:solidFill>
                <a:srgbClr val="999999"/>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0" name="Shape 70"/>
        <p:cNvGrpSpPr/>
        <p:nvPr/>
      </p:nvGrpSpPr>
      <p:grpSpPr>
        <a:xfrm>
          <a:off x="0" y="0"/>
          <a:ext cx="0" cy="0"/>
          <a:chOff x="0" y="0"/>
          <a:chExt cx="0" cy="0"/>
        </a:xfrm>
      </p:grpSpPr>
      <p:sp>
        <p:nvSpPr>
          <p:cNvPr id="71" name="Google Shape;71;p15"/>
          <p:cNvSpPr txBox="1"/>
          <p:nvPr>
            <p:ph type="title"/>
          </p:nvPr>
        </p:nvSpPr>
        <p:spPr>
          <a:xfrm>
            <a:off x="311700" y="445025"/>
            <a:ext cx="8520600" cy="623400"/>
          </a:xfrm>
          <a:prstGeom prst="rect">
            <a:avLst/>
          </a:prstGeom>
        </p:spPr>
        <p:txBody>
          <a:bodyPr anchorCtr="0" anchor="t" bIns="91425" lIns="91425" spcFirstLastPara="1" rIns="91425" wrap="square" tIns="91425">
            <a:noAutofit/>
          </a:bodyPr>
          <a:lstStyle/>
          <a:p>
            <a:pPr indent="0" lvl="0" marL="0" rtl="0" algn="r">
              <a:spcBef>
                <a:spcPts val="0"/>
              </a:spcBef>
              <a:spcAft>
                <a:spcPts val="0"/>
              </a:spcAft>
              <a:buNone/>
            </a:pPr>
            <a:r>
              <a:rPr lang="en" sz="2500"/>
              <a:t>Business Summary</a:t>
            </a:r>
            <a:endParaRPr sz="2500"/>
          </a:p>
        </p:txBody>
      </p:sp>
      <p:sp>
        <p:nvSpPr>
          <p:cNvPr id="72" name="Google Shape;72;p15"/>
          <p:cNvSpPr txBox="1"/>
          <p:nvPr>
            <p:ph idx="1" type="body"/>
          </p:nvPr>
        </p:nvSpPr>
        <p:spPr>
          <a:xfrm>
            <a:off x="311700" y="950325"/>
            <a:ext cx="8520600" cy="4002300"/>
          </a:xfrm>
          <a:prstGeom prst="rect">
            <a:avLst/>
          </a:prstGeom>
        </p:spPr>
        <p:txBody>
          <a:bodyPr anchorCtr="0" anchor="t" bIns="91425" lIns="91425" spcFirstLastPara="1" rIns="91425" wrap="square" tIns="91425">
            <a:noAutofit/>
          </a:bodyPr>
          <a:lstStyle/>
          <a:p>
            <a:pPr indent="0" lvl="0" marL="0" rtl="0" algn="l">
              <a:lnSpc>
                <a:spcPct val="200000"/>
              </a:lnSpc>
              <a:spcBef>
                <a:spcPts val="0"/>
              </a:spcBef>
              <a:spcAft>
                <a:spcPts val="0"/>
              </a:spcAft>
              <a:buNone/>
            </a:pPr>
            <a:r>
              <a:rPr lang="en">
                <a:solidFill>
                  <a:srgbClr val="351C75"/>
                </a:solidFill>
                <a:latin typeface="Calibri"/>
                <a:ea typeface="Calibri"/>
                <a:cs typeface="Calibri"/>
                <a:sym typeface="Calibri"/>
              </a:rPr>
              <a:t>Mainely Coffee solves the problem of the lack of safe and indoor spaces for teens, families, and businesses in Madison to meet and socialize. </a:t>
            </a:r>
            <a:endParaRPr>
              <a:solidFill>
                <a:srgbClr val="351C75"/>
              </a:solidFill>
              <a:latin typeface="Calibri"/>
              <a:ea typeface="Calibri"/>
              <a:cs typeface="Calibri"/>
              <a:sym typeface="Calibri"/>
            </a:endParaRPr>
          </a:p>
          <a:p>
            <a:pPr indent="0" lvl="0" marL="0" rtl="0" algn="l">
              <a:lnSpc>
                <a:spcPct val="200000"/>
              </a:lnSpc>
              <a:spcBef>
                <a:spcPts val="0"/>
              </a:spcBef>
              <a:spcAft>
                <a:spcPts val="0"/>
              </a:spcAft>
              <a:buNone/>
            </a:pPr>
            <a:r>
              <a:t/>
            </a:r>
            <a:endParaRPr>
              <a:solidFill>
                <a:srgbClr val="351C75"/>
              </a:solidFill>
              <a:latin typeface="Calibri"/>
              <a:ea typeface="Calibri"/>
              <a:cs typeface="Calibri"/>
              <a:sym typeface="Calibri"/>
            </a:endParaRPr>
          </a:p>
          <a:p>
            <a:pPr indent="0" lvl="0" marL="0" rtl="0" algn="l">
              <a:spcBef>
                <a:spcPts val="0"/>
              </a:spcBef>
              <a:spcAft>
                <a:spcPts val="0"/>
              </a:spcAft>
              <a:buNone/>
            </a:pPr>
            <a:r>
              <a:rPr lang="en">
                <a:solidFill>
                  <a:srgbClr val="351C75"/>
                </a:solidFill>
                <a:latin typeface="Calibri"/>
                <a:ea typeface="Calibri"/>
                <a:cs typeface="Calibri"/>
                <a:sym typeface="Calibri"/>
              </a:rPr>
              <a:t>Our business is providing a safe indoor space for teens, families, and businesses in Madison. </a:t>
            </a:r>
            <a:endParaRPr>
              <a:solidFill>
                <a:srgbClr val="351C75"/>
              </a:solidFill>
              <a:latin typeface="Calibri"/>
              <a:ea typeface="Calibri"/>
              <a:cs typeface="Calibri"/>
              <a:sym typeface="Calibri"/>
            </a:endParaRPr>
          </a:p>
          <a:p>
            <a:pPr indent="0" lvl="0" marL="0" rtl="0" algn="l">
              <a:spcBef>
                <a:spcPts val="1600"/>
              </a:spcBef>
              <a:spcAft>
                <a:spcPts val="0"/>
              </a:spcAft>
              <a:buNone/>
            </a:pPr>
            <a:r>
              <a:t/>
            </a:r>
            <a:endParaRPr i="1">
              <a:solidFill>
                <a:srgbClr val="999999"/>
              </a:solidFill>
              <a:latin typeface="Calibri"/>
              <a:ea typeface="Calibri"/>
              <a:cs typeface="Calibri"/>
              <a:sym typeface="Calibri"/>
            </a:endParaRPr>
          </a:p>
          <a:p>
            <a:pPr indent="0" lvl="0" marL="0" rtl="0" algn="l">
              <a:spcBef>
                <a:spcPts val="1600"/>
              </a:spcBef>
              <a:spcAft>
                <a:spcPts val="1600"/>
              </a:spcAft>
              <a:buNone/>
            </a:pPr>
            <a:r>
              <a:rPr lang="en">
                <a:solidFill>
                  <a:srgbClr val="351C75"/>
                </a:solidFill>
                <a:latin typeface="Calibri"/>
                <a:ea typeface="Calibri"/>
                <a:cs typeface="Calibri"/>
                <a:sym typeface="Calibri"/>
              </a:rPr>
              <a:t>Mainely Coffee serves coffee and baked goods to Madison’s community. </a:t>
            </a:r>
            <a:endParaRPr>
              <a:solidFill>
                <a:srgbClr val="351C75"/>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76" name="Shape 76"/>
        <p:cNvGrpSpPr/>
        <p:nvPr/>
      </p:nvGrpSpPr>
      <p:grpSpPr>
        <a:xfrm>
          <a:off x="0" y="0"/>
          <a:ext cx="0" cy="0"/>
          <a:chOff x="0" y="0"/>
          <a:chExt cx="0" cy="0"/>
        </a:xfrm>
      </p:grpSpPr>
      <p:sp>
        <p:nvSpPr>
          <p:cNvPr id="77" name="Google Shape;77;p16"/>
          <p:cNvSpPr txBox="1"/>
          <p:nvPr>
            <p:ph type="title"/>
          </p:nvPr>
        </p:nvSpPr>
        <p:spPr>
          <a:xfrm>
            <a:off x="311700" y="445025"/>
            <a:ext cx="8520600" cy="623400"/>
          </a:xfrm>
          <a:prstGeom prst="rect">
            <a:avLst/>
          </a:prstGeom>
        </p:spPr>
        <p:txBody>
          <a:bodyPr anchorCtr="0" anchor="t" bIns="91425" lIns="91425" spcFirstLastPara="1" rIns="91425" wrap="square" tIns="91425">
            <a:noAutofit/>
          </a:bodyPr>
          <a:lstStyle/>
          <a:p>
            <a:pPr indent="0" lvl="0" marL="0" rtl="0" algn="r">
              <a:spcBef>
                <a:spcPts val="0"/>
              </a:spcBef>
              <a:spcAft>
                <a:spcPts val="0"/>
              </a:spcAft>
              <a:buNone/>
            </a:pPr>
            <a:r>
              <a:rPr lang="en" sz="2500"/>
              <a:t>Market Research</a:t>
            </a:r>
            <a:endParaRPr sz="2500"/>
          </a:p>
        </p:txBody>
      </p:sp>
      <p:sp>
        <p:nvSpPr>
          <p:cNvPr id="78" name="Google Shape;78;p16"/>
          <p:cNvSpPr txBox="1"/>
          <p:nvPr>
            <p:ph idx="1" type="body"/>
          </p:nvPr>
        </p:nvSpPr>
        <p:spPr>
          <a:xfrm>
            <a:off x="367850" y="863550"/>
            <a:ext cx="8520600" cy="34164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t/>
            </a:r>
            <a:endParaRPr i="1" sz="2000">
              <a:solidFill>
                <a:srgbClr val="999999"/>
              </a:solidFill>
              <a:latin typeface="Calibri"/>
              <a:ea typeface="Calibri"/>
              <a:cs typeface="Calibri"/>
              <a:sym typeface="Calibri"/>
            </a:endParaRPr>
          </a:p>
          <a:p>
            <a:pPr indent="0" lvl="0" marL="457200" rtl="0" algn="l">
              <a:lnSpc>
                <a:spcPct val="115000"/>
              </a:lnSpc>
              <a:spcBef>
                <a:spcPts val="1600"/>
              </a:spcBef>
              <a:spcAft>
                <a:spcPts val="0"/>
              </a:spcAft>
              <a:buNone/>
            </a:pPr>
            <a:r>
              <a:t/>
            </a:r>
            <a:endParaRPr i="1" sz="2200">
              <a:solidFill>
                <a:srgbClr val="999999"/>
              </a:solidFill>
              <a:latin typeface="Calibri"/>
              <a:ea typeface="Calibri"/>
              <a:cs typeface="Calibri"/>
              <a:sym typeface="Calibri"/>
            </a:endParaRPr>
          </a:p>
          <a:p>
            <a:pPr indent="0" lvl="0" marL="0" rtl="0" algn="l">
              <a:lnSpc>
                <a:spcPct val="115000"/>
              </a:lnSpc>
              <a:spcBef>
                <a:spcPts val="1600"/>
              </a:spcBef>
              <a:spcAft>
                <a:spcPts val="0"/>
              </a:spcAft>
              <a:buNone/>
            </a:pPr>
            <a:r>
              <a:t/>
            </a:r>
            <a:endParaRPr>
              <a:solidFill>
                <a:srgbClr val="999999"/>
              </a:solidFill>
              <a:latin typeface="Calibri"/>
              <a:ea typeface="Calibri"/>
              <a:cs typeface="Calibri"/>
              <a:sym typeface="Calibri"/>
            </a:endParaRPr>
          </a:p>
          <a:p>
            <a:pPr indent="0" lvl="0" marL="0" rtl="0" algn="l">
              <a:lnSpc>
                <a:spcPct val="115000"/>
              </a:lnSpc>
              <a:spcBef>
                <a:spcPts val="1600"/>
              </a:spcBef>
              <a:spcAft>
                <a:spcPts val="0"/>
              </a:spcAft>
              <a:buNone/>
            </a:pPr>
            <a:r>
              <a:rPr lang="en">
                <a:solidFill>
                  <a:srgbClr val="351C75"/>
                </a:solidFill>
                <a:latin typeface="Calibri"/>
                <a:ea typeface="Calibri"/>
                <a:cs typeface="Calibri"/>
                <a:sym typeface="Calibri"/>
              </a:rPr>
              <a:t>Because 20% of Somerset Counties population is under the age of 18 we believe that our business will thrive in Madison. </a:t>
            </a:r>
            <a:endParaRPr>
              <a:solidFill>
                <a:srgbClr val="351C75"/>
              </a:solidFill>
              <a:latin typeface="Calibri"/>
              <a:ea typeface="Calibri"/>
              <a:cs typeface="Calibri"/>
              <a:sym typeface="Calibri"/>
            </a:endParaRPr>
          </a:p>
          <a:p>
            <a:pPr indent="0" lvl="0" marL="0" rtl="0" algn="l">
              <a:lnSpc>
                <a:spcPct val="115000"/>
              </a:lnSpc>
              <a:spcBef>
                <a:spcPts val="1600"/>
              </a:spcBef>
              <a:spcAft>
                <a:spcPts val="0"/>
              </a:spcAft>
              <a:buNone/>
            </a:pPr>
            <a:r>
              <a:t/>
            </a:r>
            <a:endParaRPr i="1" sz="2000">
              <a:solidFill>
                <a:srgbClr val="999999"/>
              </a:solidFill>
              <a:latin typeface="Calibri"/>
              <a:ea typeface="Calibri"/>
              <a:cs typeface="Calibri"/>
              <a:sym typeface="Calibri"/>
            </a:endParaRPr>
          </a:p>
          <a:p>
            <a:pPr indent="0" lvl="0" marL="0" rtl="0" algn="l">
              <a:lnSpc>
                <a:spcPct val="115000"/>
              </a:lnSpc>
              <a:spcBef>
                <a:spcPts val="1600"/>
              </a:spcBef>
              <a:spcAft>
                <a:spcPts val="0"/>
              </a:spcAft>
              <a:buNone/>
            </a:pPr>
            <a:r>
              <a:rPr lang="en">
                <a:solidFill>
                  <a:srgbClr val="351C75"/>
                </a:solidFill>
                <a:latin typeface="Calibri"/>
                <a:ea typeface="Calibri"/>
                <a:cs typeface="Calibri"/>
                <a:sym typeface="Calibri"/>
              </a:rPr>
              <a:t>Unlike other chains that serve coffee, Mainely Coffee is eco friendly using only reusable cups and we partner with local companies to bring the best to Madison. </a:t>
            </a:r>
            <a:endParaRPr>
              <a:solidFill>
                <a:srgbClr val="351C75"/>
              </a:solidFill>
              <a:latin typeface="Calibri"/>
              <a:ea typeface="Calibri"/>
              <a:cs typeface="Calibri"/>
              <a:sym typeface="Calibri"/>
            </a:endParaRPr>
          </a:p>
          <a:p>
            <a:pPr indent="0" lvl="0" marL="0" rtl="0" algn="l">
              <a:lnSpc>
                <a:spcPct val="115000"/>
              </a:lnSpc>
              <a:spcBef>
                <a:spcPts val="1600"/>
              </a:spcBef>
              <a:spcAft>
                <a:spcPts val="1600"/>
              </a:spcAft>
              <a:buNone/>
            </a:pPr>
            <a:r>
              <a:t/>
            </a:r>
            <a:endParaRPr sz="1600">
              <a:solidFill>
                <a:srgbClr val="351C75"/>
              </a:solidFill>
              <a:latin typeface="Calibri"/>
              <a:ea typeface="Calibri"/>
              <a:cs typeface="Calibri"/>
              <a:sym typeface="Calibri"/>
            </a:endParaRPr>
          </a:p>
        </p:txBody>
      </p:sp>
      <p:pic>
        <p:nvPicPr>
          <p:cNvPr id="79" name="Google Shape;79;p16"/>
          <p:cNvPicPr preferRelativeResize="0"/>
          <p:nvPr/>
        </p:nvPicPr>
        <p:blipFill>
          <a:blip r:embed="rId3">
            <a:alphaModFix/>
          </a:blip>
          <a:stretch>
            <a:fillRect/>
          </a:stretch>
        </p:blipFill>
        <p:spPr>
          <a:xfrm>
            <a:off x="969450" y="1363125"/>
            <a:ext cx="5278149" cy="894900"/>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3" name="Shape 83"/>
        <p:cNvGrpSpPr/>
        <p:nvPr/>
      </p:nvGrpSpPr>
      <p:grpSpPr>
        <a:xfrm>
          <a:off x="0" y="0"/>
          <a:ext cx="0" cy="0"/>
          <a:chOff x="0" y="0"/>
          <a:chExt cx="0" cy="0"/>
        </a:xfrm>
      </p:grpSpPr>
      <p:sp>
        <p:nvSpPr>
          <p:cNvPr id="84" name="Google Shape;84;p17"/>
          <p:cNvSpPr txBox="1"/>
          <p:nvPr>
            <p:ph type="title"/>
          </p:nvPr>
        </p:nvSpPr>
        <p:spPr>
          <a:xfrm>
            <a:off x="311700" y="445025"/>
            <a:ext cx="8520600" cy="623400"/>
          </a:xfrm>
          <a:prstGeom prst="rect">
            <a:avLst/>
          </a:prstGeom>
        </p:spPr>
        <p:txBody>
          <a:bodyPr anchorCtr="0" anchor="t" bIns="91425" lIns="91425" spcFirstLastPara="1" rIns="91425" wrap="square" tIns="91425">
            <a:noAutofit/>
          </a:bodyPr>
          <a:lstStyle/>
          <a:p>
            <a:pPr indent="0" lvl="0" marL="0" rtl="0" algn="r">
              <a:spcBef>
                <a:spcPts val="0"/>
              </a:spcBef>
              <a:spcAft>
                <a:spcPts val="0"/>
              </a:spcAft>
              <a:buNone/>
            </a:pPr>
            <a:r>
              <a:rPr lang="en"/>
              <a:t>Market Research Cont</a:t>
            </a:r>
            <a:endParaRPr/>
          </a:p>
        </p:txBody>
      </p:sp>
      <p:sp>
        <p:nvSpPr>
          <p:cNvPr id="85" name="Google Shape;85;p1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2"/>
              </a:buClr>
              <a:buSzPts val="1100"/>
              <a:buFont typeface="Arial"/>
              <a:buNone/>
            </a:pPr>
            <a:r>
              <a:rPr lang="en">
                <a:solidFill>
                  <a:srgbClr val="351C75"/>
                </a:solidFill>
                <a:latin typeface="Calibri"/>
                <a:ea typeface="Calibri"/>
                <a:cs typeface="Calibri"/>
                <a:sym typeface="Calibri"/>
              </a:rPr>
              <a:t>Mainely Coffee will have what we call Student Hour that will run from 2pm-4pm everyday and will offer special pricing to students when they show their student ID. Not only will we have student hour we will have reusable cups that you can buy and receive discounted coffee prices when you use that cup. </a:t>
            </a:r>
            <a:endParaRPr>
              <a:solidFill>
                <a:srgbClr val="351C75"/>
              </a:solidFill>
              <a:latin typeface="Calibri"/>
              <a:ea typeface="Calibri"/>
              <a:cs typeface="Calibri"/>
              <a:sym typeface="Calibri"/>
            </a:endParaRPr>
          </a:p>
          <a:p>
            <a:pPr indent="0" lvl="0" marL="0" rtl="0" algn="l">
              <a:spcBef>
                <a:spcPts val="1600"/>
              </a:spcBef>
              <a:spcAft>
                <a:spcPts val="0"/>
              </a:spcAft>
              <a:buClr>
                <a:schemeClr val="dk2"/>
              </a:buClr>
              <a:buSzPts val="1100"/>
              <a:buFont typeface="Arial"/>
              <a:buNone/>
            </a:pPr>
            <a:r>
              <a:rPr lang="en">
                <a:solidFill>
                  <a:srgbClr val="351C75"/>
                </a:solidFill>
                <a:latin typeface="Calibri"/>
                <a:ea typeface="Calibri"/>
                <a:cs typeface="Calibri"/>
                <a:sym typeface="Calibri"/>
              </a:rPr>
              <a:t>According to US News, Americans spend $2.70 each day on coffee, so our prices are on point. And foodandwine.com says that 62% of adults in the United States. </a:t>
            </a:r>
            <a:endParaRPr>
              <a:solidFill>
                <a:srgbClr val="351C75"/>
              </a:solidFill>
              <a:latin typeface="Calibri"/>
              <a:ea typeface="Calibri"/>
              <a:cs typeface="Calibri"/>
              <a:sym typeface="Calibri"/>
            </a:endParaRPr>
          </a:p>
          <a:p>
            <a:pPr indent="0" lvl="0" marL="0" rtl="0" algn="l">
              <a:spcBef>
                <a:spcPts val="1600"/>
              </a:spcBef>
              <a:spcAft>
                <a:spcPts val="1600"/>
              </a:spcAft>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9" name="Shape 89"/>
        <p:cNvGrpSpPr/>
        <p:nvPr/>
      </p:nvGrpSpPr>
      <p:grpSpPr>
        <a:xfrm>
          <a:off x="0" y="0"/>
          <a:ext cx="0" cy="0"/>
          <a:chOff x="0" y="0"/>
          <a:chExt cx="0" cy="0"/>
        </a:xfrm>
      </p:grpSpPr>
      <p:sp>
        <p:nvSpPr>
          <p:cNvPr id="90" name="Google Shape;90;p18"/>
          <p:cNvSpPr txBox="1"/>
          <p:nvPr>
            <p:ph type="title"/>
          </p:nvPr>
        </p:nvSpPr>
        <p:spPr>
          <a:xfrm>
            <a:off x="311700" y="445025"/>
            <a:ext cx="8520600" cy="623400"/>
          </a:xfrm>
          <a:prstGeom prst="rect">
            <a:avLst/>
          </a:prstGeom>
        </p:spPr>
        <p:txBody>
          <a:bodyPr anchorCtr="0" anchor="t" bIns="91425" lIns="91425" spcFirstLastPara="1" rIns="91425" wrap="square" tIns="91425">
            <a:noAutofit/>
          </a:bodyPr>
          <a:lstStyle/>
          <a:p>
            <a:pPr indent="0" lvl="0" marL="0" rtl="0" algn="r">
              <a:spcBef>
                <a:spcPts val="0"/>
              </a:spcBef>
              <a:spcAft>
                <a:spcPts val="0"/>
              </a:spcAft>
              <a:buNone/>
            </a:pPr>
            <a:r>
              <a:rPr lang="en" sz="2500"/>
              <a:t>Marketing Strategy</a:t>
            </a:r>
            <a:endParaRPr sz="2500"/>
          </a:p>
        </p:txBody>
      </p:sp>
      <p:sp>
        <p:nvSpPr>
          <p:cNvPr id="91" name="Google Shape;91;p18"/>
          <p:cNvSpPr txBox="1"/>
          <p:nvPr>
            <p:ph idx="1" type="body"/>
          </p:nvPr>
        </p:nvSpPr>
        <p:spPr>
          <a:xfrm>
            <a:off x="311700" y="905200"/>
            <a:ext cx="8520600" cy="40776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solidFill>
                  <a:srgbClr val="351C75"/>
                </a:solidFill>
                <a:latin typeface="Calibri"/>
                <a:ea typeface="Calibri"/>
                <a:cs typeface="Calibri"/>
                <a:sym typeface="Calibri"/>
              </a:rPr>
              <a:t>Mainely Coffee markets to anyone from students to the elderly. With student hour, and senior citizen discounts, we serve everyone! We will use social media such as facebook, instagram, and our </a:t>
            </a:r>
            <a:r>
              <a:rPr lang="en" u="sng">
                <a:solidFill>
                  <a:schemeClr val="hlink"/>
                </a:solidFill>
                <a:latin typeface="Calibri"/>
                <a:ea typeface="Calibri"/>
                <a:cs typeface="Calibri"/>
                <a:sym typeface="Calibri"/>
                <a:hlinkClick r:id="rId3"/>
              </a:rPr>
              <a:t>website</a:t>
            </a:r>
            <a:r>
              <a:rPr lang="en">
                <a:solidFill>
                  <a:srgbClr val="351C75"/>
                </a:solidFill>
                <a:latin typeface="Calibri"/>
                <a:ea typeface="Calibri"/>
                <a:cs typeface="Calibri"/>
                <a:sym typeface="Calibri"/>
              </a:rPr>
              <a:t> </a:t>
            </a:r>
            <a:endParaRPr i="1">
              <a:solidFill>
                <a:srgbClr val="999999"/>
              </a:solidFill>
              <a:latin typeface="Calibri"/>
              <a:ea typeface="Calibri"/>
              <a:cs typeface="Calibri"/>
              <a:sym typeface="Calibri"/>
            </a:endParaRPr>
          </a:p>
          <a:p>
            <a:pPr indent="0" lvl="0" marL="457200" rtl="0" algn="l">
              <a:lnSpc>
                <a:spcPct val="115000"/>
              </a:lnSpc>
              <a:spcBef>
                <a:spcPts val="1600"/>
              </a:spcBef>
              <a:spcAft>
                <a:spcPts val="0"/>
              </a:spcAft>
              <a:buNone/>
            </a:pPr>
            <a:r>
              <a:t/>
            </a:r>
            <a:endParaRPr sz="1600">
              <a:solidFill>
                <a:schemeClr val="dk1"/>
              </a:solidFill>
              <a:latin typeface="Calibri"/>
              <a:ea typeface="Calibri"/>
              <a:cs typeface="Calibri"/>
              <a:sym typeface="Calibri"/>
            </a:endParaRPr>
          </a:p>
          <a:p>
            <a:pPr indent="0" lvl="0" marL="0" rtl="0" algn="l">
              <a:spcBef>
                <a:spcPts val="1600"/>
              </a:spcBef>
              <a:spcAft>
                <a:spcPts val="0"/>
              </a:spcAft>
              <a:buNone/>
            </a:pPr>
            <a:r>
              <a:t/>
            </a:r>
            <a:endParaRPr i="1" sz="2400">
              <a:solidFill>
                <a:srgbClr val="999999"/>
              </a:solidFill>
              <a:latin typeface="Calibri"/>
              <a:ea typeface="Calibri"/>
              <a:cs typeface="Calibri"/>
              <a:sym typeface="Calibri"/>
            </a:endParaRPr>
          </a:p>
          <a:p>
            <a:pPr indent="0" lvl="0" marL="0" rtl="0" algn="l">
              <a:spcBef>
                <a:spcPts val="1600"/>
              </a:spcBef>
              <a:spcAft>
                <a:spcPts val="1600"/>
              </a:spcAft>
              <a:buNone/>
            </a:pPr>
            <a:r>
              <a:t/>
            </a:r>
            <a:endParaRPr i="1" sz="2400">
              <a:solidFill>
                <a:srgbClr val="999999"/>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5" name="Shape 95"/>
        <p:cNvGrpSpPr/>
        <p:nvPr/>
      </p:nvGrpSpPr>
      <p:grpSpPr>
        <a:xfrm>
          <a:off x="0" y="0"/>
          <a:ext cx="0" cy="0"/>
          <a:chOff x="0" y="0"/>
          <a:chExt cx="0" cy="0"/>
        </a:xfrm>
      </p:grpSpPr>
      <p:sp>
        <p:nvSpPr>
          <p:cNvPr id="96" name="Google Shape;96;p19"/>
          <p:cNvSpPr txBox="1"/>
          <p:nvPr>
            <p:ph type="title"/>
          </p:nvPr>
        </p:nvSpPr>
        <p:spPr>
          <a:xfrm>
            <a:off x="311700" y="445025"/>
            <a:ext cx="8520600" cy="623400"/>
          </a:xfrm>
          <a:prstGeom prst="rect">
            <a:avLst/>
          </a:prstGeom>
        </p:spPr>
        <p:txBody>
          <a:bodyPr anchorCtr="0" anchor="t" bIns="91425" lIns="91425" spcFirstLastPara="1" rIns="91425" wrap="square" tIns="91425">
            <a:noAutofit/>
          </a:bodyPr>
          <a:lstStyle/>
          <a:p>
            <a:pPr indent="0" lvl="0" marL="0" rtl="0" algn="r">
              <a:spcBef>
                <a:spcPts val="0"/>
              </a:spcBef>
              <a:spcAft>
                <a:spcPts val="0"/>
              </a:spcAft>
              <a:buNone/>
            </a:pPr>
            <a:r>
              <a:rPr lang="en" sz="2500"/>
              <a:t>Financial Plan</a:t>
            </a:r>
            <a:endParaRPr sz="2500"/>
          </a:p>
        </p:txBody>
      </p:sp>
      <p:sp>
        <p:nvSpPr>
          <p:cNvPr id="97" name="Google Shape;97;p1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solidFill>
                  <a:srgbClr val="351C75"/>
                </a:solidFill>
                <a:latin typeface="Calibri"/>
                <a:ea typeface="Calibri"/>
                <a:cs typeface="Calibri"/>
                <a:sym typeface="Calibri"/>
              </a:rPr>
              <a:t>Our product will cost money to customers but nothing is more than $5</a:t>
            </a:r>
            <a:r>
              <a:rPr lang="en">
                <a:solidFill>
                  <a:srgbClr val="351C75"/>
                </a:solidFill>
                <a:latin typeface="Calibri"/>
                <a:ea typeface="Calibri"/>
                <a:cs typeface="Calibri"/>
                <a:sym typeface="Calibri"/>
              </a:rPr>
              <a:t>!</a:t>
            </a:r>
            <a:endParaRPr i="1">
              <a:solidFill>
                <a:srgbClr val="351C75"/>
              </a:solidFill>
              <a:latin typeface="Calibri"/>
              <a:ea typeface="Calibri"/>
              <a:cs typeface="Calibri"/>
              <a:sym typeface="Calibri"/>
            </a:endParaRPr>
          </a:p>
          <a:p>
            <a:pPr indent="0" lvl="0" marL="457200" rtl="0" algn="l">
              <a:lnSpc>
                <a:spcPct val="115000"/>
              </a:lnSpc>
              <a:spcBef>
                <a:spcPts val="1600"/>
              </a:spcBef>
              <a:spcAft>
                <a:spcPts val="0"/>
              </a:spcAft>
              <a:buNone/>
            </a:pPr>
            <a:r>
              <a:t/>
            </a:r>
            <a:endParaRPr i="1">
              <a:solidFill>
                <a:srgbClr val="351C75"/>
              </a:solidFill>
              <a:latin typeface="Calibri"/>
              <a:ea typeface="Calibri"/>
              <a:cs typeface="Calibri"/>
              <a:sym typeface="Calibri"/>
            </a:endParaRPr>
          </a:p>
          <a:p>
            <a:pPr indent="0" lvl="0" marL="0" rtl="0" algn="l">
              <a:lnSpc>
                <a:spcPct val="115000"/>
              </a:lnSpc>
              <a:spcBef>
                <a:spcPts val="1600"/>
              </a:spcBef>
              <a:spcAft>
                <a:spcPts val="0"/>
              </a:spcAft>
              <a:buNone/>
            </a:pPr>
            <a:r>
              <a:rPr lang="en">
                <a:solidFill>
                  <a:srgbClr val="351C75"/>
                </a:solidFill>
                <a:latin typeface="Calibri"/>
                <a:ea typeface="Calibri"/>
                <a:cs typeface="Calibri"/>
                <a:sym typeface="Calibri"/>
              </a:rPr>
              <a:t>We will need $47,00 in order to buy the machines, signs, furniture, advertising, our mortgage, and our internet. </a:t>
            </a:r>
            <a:endParaRPr>
              <a:solidFill>
                <a:srgbClr val="351C75"/>
              </a:solidFill>
              <a:latin typeface="Calibri"/>
              <a:ea typeface="Calibri"/>
              <a:cs typeface="Calibri"/>
              <a:sym typeface="Calibri"/>
            </a:endParaRPr>
          </a:p>
          <a:p>
            <a:pPr indent="0" lvl="0" marL="457200" rtl="0" algn="l">
              <a:lnSpc>
                <a:spcPct val="115000"/>
              </a:lnSpc>
              <a:spcBef>
                <a:spcPts val="1600"/>
              </a:spcBef>
              <a:spcAft>
                <a:spcPts val="0"/>
              </a:spcAft>
              <a:buNone/>
            </a:pPr>
            <a:r>
              <a:t/>
            </a:r>
            <a:endParaRPr i="1" sz="1800">
              <a:solidFill>
                <a:srgbClr val="999999"/>
              </a:solidFill>
              <a:latin typeface="Calibri"/>
              <a:ea typeface="Calibri"/>
              <a:cs typeface="Calibri"/>
              <a:sym typeface="Calibri"/>
            </a:endParaRPr>
          </a:p>
          <a:p>
            <a:pPr indent="0" lvl="0" marL="0" rtl="0" algn="l">
              <a:spcBef>
                <a:spcPts val="1600"/>
              </a:spcBef>
              <a:spcAft>
                <a:spcPts val="1600"/>
              </a:spcAft>
              <a:buNone/>
            </a:pPr>
            <a:r>
              <a:t/>
            </a:r>
            <a:endParaRPr i="1" sz="2400">
              <a:solidFill>
                <a:srgbClr val="999999"/>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1" name="Shape 101"/>
        <p:cNvGrpSpPr/>
        <p:nvPr/>
      </p:nvGrpSpPr>
      <p:grpSpPr>
        <a:xfrm>
          <a:off x="0" y="0"/>
          <a:ext cx="0" cy="0"/>
          <a:chOff x="0" y="0"/>
          <a:chExt cx="0" cy="0"/>
        </a:xfrm>
      </p:grpSpPr>
      <p:sp>
        <p:nvSpPr>
          <p:cNvPr id="102" name="Google Shape;102;p20"/>
          <p:cNvSpPr txBox="1"/>
          <p:nvPr>
            <p:ph type="title"/>
          </p:nvPr>
        </p:nvSpPr>
        <p:spPr>
          <a:xfrm>
            <a:off x="311700" y="445025"/>
            <a:ext cx="8520600" cy="623400"/>
          </a:xfrm>
          <a:prstGeom prst="rect">
            <a:avLst/>
          </a:prstGeom>
        </p:spPr>
        <p:txBody>
          <a:bodyPr anchorCtr="0" anchor="t" bIns="91425" lIns="91425" spcFirstLastPara="1" rIns="91425" wrap="square" tIns="91425">
            <a:noAutofit/>
          </a:bodyPr>
          <a:lstStyle/>
          <a:p>
            <a:pPr indent="0" lvl="0" marL="0" rtl="0" algn="r">
              <a:spcBef>
                <a:spcPts val="0"/>
              </a:spcBef>
              <a:spcAft>
                <a:spcPts val="0"/>
              </a:spcAft>
              <a:buNone/>
            </a:pPr>
            <a:r>
              <a:rPr lang="en" sz="2500"/>
              <a:t>Financial Plan Cont</a:t>
            </a:r>
            <a:endParaRPr sz="2500"/>
          </a:p>
        </p:txBody>
      </p:sp>
      <p:sp>
        <p:nvSpPr>
          <p:cNvPr id="103" name="Google Shape;103;p20"/>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lnSpc>
                <a:spcPct val="200000"/>
              </a:lnSpc>
              <a:spcBef>
                <a:spcPts val="0"/>
              </a:spcBef>
              <a:spcAft>
                <a:spcPts val="0"/>
              </a:spcAft>
              <a:buClr>
                <a:srgbClr val="000000"/>
              </a:buClr>
              <a:buSzPts val="1100"/>
              <a:buFont typeface="Arial"/>
              <a:buNone/>
            </a:pPr>
            <a:r>
              <a:rPr lang="en">
                <a:solidFill>
                  <a:srgbClr val="351C75"/>
                </a:solidFill>
                <a:latin typeface="Calibri"/>
                <a:ea typeface="Calibri"/>
                <a:cs typeface="Calibri"/>
                <a:sym typeface="Calibri"/>
              </a:rPr>
              <a:t> To make the money we need we plan on fundraising for $25,000  and taking out a loan for the other $22,000</a:t>
            </a:r>
            <a:endParaRPr>
              <a:solidFill>
                <a:srgbClr val="351C75"/>
              </a:solidFill>
              <a:latin typeface="Calibri"/>
              <a:ea typeface="Calibri"/>
              <a:cs typeface="Calibri"/>
              <a:sym typeface="Calibri"/>
            </a:endParaRPr>
          </a:p>
          <a:p>
            <a:pPr indent="0" lvl="0" marL="0" rtl="0" algn="l">
              <a:lnSpc>
                <a:spcPct val="200000"/>
              </a:lnSpc>
              <a:spcBef>
                <a:spcPts val="0"/>
              </a:spcBef>
              <a:spcAft>
                <a:spcPts val="0"/>
              </a:spcAft>
              <a:buClr>
                <a:srgbClr val="000000"/>
              </a:buClr>
              <a:buSzPts val="1100"/>
              <a:buFont typeface="Arial"/>
              <a:buNone/>
            </a:pPr>
            <a:r>
              <a:rPr lang="en">
                <a:solidFill>
                  <a:srgbClr val="351C75"/>
                </a:solidFill>
                <a:latin typeface="Calibri"/>
                <a:ea typeface="Calibri"/>
                <a:cs typeface="Calibri"/>
                <a:sym typeface="Calibri"/>
              </a:rPr>
              <a:t>We plan on fundraising by hosting breakfasts, car washes, and selling decals of coffee cups</a:t>
            </a:r>
            <a:endParaRPr>
              <a:solidFill>
                <a:srgbClr val="351C75"/>
              </a:solidFill>
              <a:latin typeface="Calibri"/>
              <a:ea typeface="Calibri"/>
              <a:cs typeface="Calibri"/>
              <a:sym typeface="Calibri"/>
            </a:endParaRPr>
          </a:p>
          <a:p>
            <a:pPr indent="0" lvl="0" marL="0" rtl="0" algn="l">
              <a:spcBef>
                <a:spcPts val="0"/>
              </a:spcBef>
              <a:spcAft>
                <a:spcPts val="1600"/>
              </a:spcAft>
              <a:buNone/>
            </a:pPr>
            <a:r>
              <a:rPr lang="en">
                <a:solidFill>
                  <a:srgbClr val="351C75"/>
                </a:solidFill>
                <a:latin typeface="Calibri"/>
                <a:ea typeface="Calibri"/>
                <a:cs typeface="Calibri"/>
                <a:sym typeface="Calibri"/>
              </a:rPr>
              <a:t>Mainely Coffee wants to partner with Apple Tree Firehouse bakery because they are a good bakery and our business prides ourselves on </a:t>
            </a:r>
            <a:r>
              <a:rPr lang="en">
                <a:solidFill>
                  <a:srgbClr val="351C75"/>
                </a:solidFill>
                <a:latin typeface="Calibri"/>
                <a:ea typeface="Calibri"/>
                <a:cs typeface="Calibri"/>
                <a:sym typeface="Calibri"/>
              </a:rPr>
              <a:t>partnering</a:t>
            </a:r>
            <a:r>
              <a:rPr lang="en">
                <a:solidFill>
                  <a:srgbClr val="351C75"/>
                </a:solidFill>
                <a:latin typeface="Calibri"/>
                <a:ea typeface="Calibri"/>
                <a:cs typeface="Calibri"/>
                <a:sym typeface="Calibri"/>
              </a:rPr>
              <a:t> with small businesses from Maine. </a:t>
            </a:r>
            <a:endParaRPr>
              <a:solidFill>
                <a:srgbClr val="351C75"/>
              </a:solidFill>
              <a:latin typeface="Calibri"/>
              <a:ea typeface="Calibri"/>
              <a:cs typeface="Calibri"/>
              <a:sym typeface="Calibri"/>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07" name="Shape 107"/>
        <p:cNvGrpSpPr/>
        <p:nvPr/>
      </p:nvGrpSpPr>
      <p:grpSpPr>
        <a:xfrm>
          <a:off x="0" y="0"/>
          <a:ext cx="0" cy="0"/>
          <a:chOff x="0" y="0"/>
          <a:chExt cx="0" cy="0"/>
        </a:xfrm>
      </p:grpSpPr>
      <p:sp>
        <p:nvSpPr>
          <p:cNvPr id="108" name="Google Shape;108;p21"/>
          <p:cNvSpPr txBox="1"/>
          <p:nvPr>
            <p:ph type="title"/>
          </p:nvPr>
        </p:nvSpPr>
        <p:spPr>
          <a:xfrm>
            <a:off x="311700" y="445025"/>
            <a:ext cx="8520600" cy="623400"/>
          </a:xfrm>
          <a:prstGeom prst="rect">
            <a:avLst/>
          </a:prstGeom>
        </p:spPr>
        <p:txBody>
          <a:bodyPr anchorCtr="0" anchor="t" bIns="91425" lIns="91425" spcFirstLastPara="1" rIns="91425" wrap="square" tIns="91425">
            <a:noAutofit/>
          </a:bodyPr>
          <a:lstStyle/>
          <a:p>
            <a:pPr indent="0" lvl="0" marL="0" rtl="0" algn="r">
              <a:spcBef>
                <a:spcPts val="0"/>
              </a:spcBef>
              <a:spcAft>
                <a:spcPts val="0"/>
              </a:spcAft>
              <a:buNone/>
            </a:pPr>
            <a:r>
              <a:rPr lang="en"/>
              <a:t>More about Mainely Coffee</a:t>
            </a:r>
            <a:endParaRPr/>
          </a:p>
        </p:txBody>
      </p:sp>
      <p:sp>
        <p:nvSpPr>
          <p:cNvPr id="109" name="Google Shape;109;p21"/>
          <p:cNvSpPr txBox="1"/>
          <p:nvPr>
            <p:ph idx="1" type="body"/>
          </p:nvPr>
        </p:nvSpPr>
        <p:spPr>
          <a:xfrm>
            <a:off x="311700" y="954100"/>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351C75"/>
                </a:solidFill>
                <a:latin typeface="Calibri"/>
                <a:ea typeface="Calibri"/>
                <a:cs typeface="Calibri"/>
                <a:sym typeface="Calibri"/>
              </a:rPr>
              <a:t>Mainely Coffee offers reusable cups to make our environment a little better. </a:t>
            </a:r>
            <a:endParaRPr>
              <a:solidFill>
                <a:srgbClr val="351C75"/>
              </a:solidFill>
              <a:latin typeface="Calibri"/>
              <a:ea typeface="Calibri"/>
              <a:cs typeface="Calibri"/>
              <a:sym typeface="Calibri"/>
            </a:endParaRPr>
          </a:p>
          <a:p>
            <a:pPr indent="0" lvl="0" marL="0" rtl="0" algn="l">
              <a:spcBef>
                <a:spcPts val="1600"/>
              </a:spcBef>
              <a:spcAft>
                <a:spcPts val="0"/>
              </a:spcAft>
              <a:buClr>
                <a:schemeClr val="dk2"/>
              </a:buClr>
              <a:buSzPts val="1100"/>
              <a:buFont typeface="Arial"/>
              <a:buNone/>
            </a:pPr>
            <a:r>
              <a:rPr lang="en">
                <a:solidFill>
                  <a:srgbClr val="351C75"/>
                </a:solidFill>
                <a:latin typeface="Calibri"/>
                <a:ea typeface="Calibri"/>
                <a:cs typeface="Calibri"/>
                <a:sym typeface="Calibri"/>
              </a:rPr>
              <a:t>Unlike other companies Mainely Coffee will serve flavors such as pumpkin and maple all year round to satisfy our customers. </a:t>
            </a:r>
            <a:endParaRPr>
              <a:solidFill>
                <a:srgbClr val="351C75"/>
              </a:solidFill>
              <a:latin typeface="Calibri"/>
              <a:ea typeface="Calibri"/>
              <a:cs typeface="Calibri"/>
              <a:sym typeface="Calibri"/>
            </a:endParaRPr>
          </a:p>
          <a:p>
            <a:pPr indent="0" lvl="0" marL="0" rtl="0" algn="l">
              <a:spcBef>
                <a:spcPts val="1600"/>
              </a:spcBef>
              <a:spcAft>
                <a:spcPts val="0"/>
              </a:spcAft>
              <a:buClr>
                <a:schemeClr val="dk2"/>
              </a:buClr>
              <a:buSzPts val="1100"/>
              <a:buFont typeface="Arial"/>
              <a:buNone/>
            </a:pPr>
            <a:r>
              <a:rPr lang="en">
                <a:solidFill>
                  <a:srgbClr val="351C75"/>
                </a:solidFill>
                <a:latin typeface="Calibri"/>
                <a:ea typeface="Calibri"/>
                <a:cs typeface="Calibri"/>
                <a:sym typeface="Calibri"/>
              </a:rPr>
              <a:t>Mainely Coffee will be located on the Lakewood Road in Madison by Hight Ford on the Lakewood Road in Madison</a:t>
            </a:r>
            <a:endParaRPr>
              <a:solidFill>
                <a:srgbClr val="351C75"/>
              </a:solidFill>
              <a:latin typeface="Calibri"/>
              <a:ea typeface="Calibri"/>
              <a:cs typeface="Calibri"/>
              <a:sym typeface="Calibri"/>
            </a:endParaRPr>
          </a:p>
          <a:p>
            <a:pPr indent="0" lvl="0" marL="0" rtl="0" algn="l">
              <a:spcBef>
                <a:spcPts val="1600"/>
              </a:spcBef>
              <a:spcAft>
                <a:spcPts val="1600"/>
              </a:spcAft>
              <a:buNone/>
            </a:pPr>
            <a:r>
              <a:t/>
            </a:r>
            <a:endParaRPr/>
          </a:p>
        </p:txBody>
      </p:sp>
      <p:pic>
        <p:nvPicPr>
          <p:cNvPr id="110" name="Google Shape;110;p21"/>
          <p:cNvPicPr preferRelativeResize="0"/>
          <p:nvPr/>
        </p:nvPicPr>
        <p:blipFill>
          <a:blip r:embed="rId3">
            <a:alphaModFix/>
          </a:blip>
          <a:stretch>
            <a:fillRect/>
          </a:stretch>
        </p:blipFill>
        <p:spPr>
          <a:xfrm>
            <a:off x="311700" y="2989750"/>
            <a:ext cx="2848699" cy="2052000"/>
          </a:xfrm>
          <a:prstGeom prst="rect">
            <a:avLst/>
          </a:prstGeom>
          <a:noFill/>
          <a:ln>
            <a:noFill/>
          </a:ln>
        </p:spPr>
      </p:pic>
      <p:pic>
        <p:nvPicPr>
          <p:cNvPr id="111" name="Google Shape;111;p21"/>
          <p:cNvPicPr preferRelativeResize="0"/>
          <p:nvPr/>
        </p:nvPicPr>
        <p:blipFill>
          <a:blip r:embed="rId4">
            <a:alphaModFix/>
          </a:blip>
          <a:stretch>
            <a:fillRect/>
          </a:stretch>
        </p:blipFill>
        <p:spPr>
          <a:xfrm>
            <a:off x="3324725" y="2989750"/>
            <a:ext cx="2848699" cy="2052000"/>
          </a:xfrm>
          <a:prstGeom prst="rect">
            <a:avLst/>
          </a:prstGeom>
          <a:noFill/>
          <a:ln>
            <a:noFill/>
          </a:ln>
        </p:spPr>
      </p:pic>
      <p:pic>
        <p:nvPicPr>
          <p:cNvPr id="112" name="Google Shape;112;p21"/>
          <p:cNvPicPr preferRelativeResize="0"/>
          <p:nvPr/>
        </p:nvPicPr>
        <p:blipFill>
          <a:blip r:embed="rId5">
            <a:alphaModFix/>
          </a:blip>
          <a:stretch>
            <a:fillRect/>
          </a:stretch>
        </p:blipFill>
        <p:spPr>
          <a:xfrm>
            <a:off x="6228326" y="2989751"/>
            <a:ext cx="2848699" cy="20520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Plum">
  <a:themeElements>
    <a:clrScheme name="Plum">
      <a:dk1>
        <a:srgbClr val="611BB8"/>
      </a:dk1>
      <a:lt1>
        <a:srgbClr val="FFFFFF"/>
      </a:lt1>
      <a:dk2>
        <a:srgbClr val="000000"/>
      </a:dk2>
      <a:lt2>
        <a:srgbClr val="7F7F7F"/>
      </a:lt2>
      <a:accent1>
        <a:srgbClr val="333333"/>
      </a:accent1>
      <a:accent2>
        <a:srgbClr val="5E2B97"/>
      </a:accent2>
      <a:accent3>
        <a:srgbClr val="7E57C2"/>
      </a:accent3>
      <a:accent4>
        <a:srgbClr val="C77025"/>
      </a:accent4>
      <a:accent5>
        <a:srgbClr val="009688"/>
      </a:accent5>
      <a:accent6>
        <a:srgbClr val="FFD600"/>
      </a:accent6>
      <a:hlink>
        <a:srgbClr val="009688"/>
      </a:hlink>
      <a:folHlink>
        <a:srgbClr val="00968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