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4"/>
  </p:sldMasterIdLst>
  <p:notesMasterIdLst>
    <p:notesMasterId r:id="rId40"/>
  </p:notesMasterIdLst>
  <p:sldIdLst>
    <p:sldId id="278" r:id="rId5"/>
    <p:sldId id="279" r:id="rId6"/>
    <p:sldId id="281" r:id="rId7"/>
    <p:sldId id="280"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C7DF3-695D-46A6-A0D8-FD5E536942B0}" v="4" dt="2022-06-29T13:34:47.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19" autoAdjust="0"/>
  </p:normalViewPr>
  <p:slideViewPr>
    <p:cSldViewPr snapToGrid="0">
      <p:cViewPr varScale="1">
        <p:scale>
          <a:sx n="86" d="100"/>
          <a:sy n="86" d="100"/>
        </p:scale>
        <p:origin x="54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Gumness" userId="27b41924-06bf-4c1d-9633-40d515614a47" providerId="ADAL" clId="{B06C7DF3-695D-46A6-A0D8-FD5E536942B0}"/>
    <pc:docChg chg="undo custSel addSld modSld sldOrd modMainMaster">
      <pc:chgData name="Jessica Gumness" userId="27b41924-06bf-4c1d-9633-40d515614a47" providerId="ADAL" clId="{B06C7DF3-695D-46A6-A0D8-FD5E536942B0}" dt="2022-06-29T13:41:00.091" v="1077" actId="255"/>
      <pc:docMkLst>
        <pc:docMk/>
      </pc:docMkLst>
      <pc:sldChg chg="modSp mod">
        <pc:chgData name="Jessica Gumness" userId="27b41924-06bf-4c1d-9633-40d515614a47" providerId="ADAL" clId="{B06C7DF3-695D-46A6-A0D8-FD5E536942B0}" dt="2022-06-29T13:36:15.382" v="1063" actId="207"/>
        <pc:sldMkLst>
          <pc:docMk/>
          <pc:sldMk cId="4167884232" sldId="278"/>
        </pc:sldMkLst>
        <pc:spChg chg="mod">
          <ac:chgData name="Jessica Gumness" userId="27b41924-06bf-4c1d-9633-40d515614a47" providerId="ADAL" clId="{B06C7DF3-695D-46A6-A0D8-FD5E536942B0}" dt="2022-06-29T13:36:15.382" v="1063" actId="207"/>
          <ac:spMkLst>
            <pc:docMk/>
            <pc:sldMk cId="4167884232" sldId="278"/>
            <ac:spMk id="2" creationId="{0D1F047C-C727-42A7-85C5-68C5AA1B1A93}"/>
          </ac:spMkLst>
        </pc:spChg>
        <pc:spChg chg="mod">
          <ac:chgData name="Jessica Gumness" userId="27b41924-06bf-4c1d-9633-40d515614a47" providerId="ADAL" clId="{B06C7DF3-695D-46A6-A0D8-FD5E536942B0}" dt="2022-06-29T13:34:42.959" v="1045" actId="27636"/>
          <ac:spMkLst>
            <pc:docMk/>
            <pc:sldMk cId="4167884232" sldId="278"/>
            <ac:spMk id="3" creationId="{DB93FB3F-A8D4-46D3-A1C6-C79C64563729}"/>
          </ac:spMkLst>
        </pc:spChg>
      </pc:sldChg>
      <pc:sldChg chg="addSp delSp modSp mod chgLayout">
        <pc:chgData name="Jessica Gumness" userId="27b41924-06bf-4c1d-9633-40d515614a47" providerId="ADAL" clId="{B06C7DF3-695D-46A6-A0D8-FD5E536942B0}" dt="2022-06-29T13:34:47.185" v="1062"/>
        <pc:sldMkLst>
          <pc:docMk/>
          <pc:sldMk cId="3220235682" sldId="279"/>
        </pc:sldMkLst>
        <pc:spChg chg="mod ord">
          <ac:chgData name="Jessica Gumness" userId="27b41924-06bf-4c1d-9633-40d515614a47" providerId="ADAL" clId="{B06C7DF3-695D-46A6-A0D8-FD5E536942B0}" dt="2022-06-29T13:34:47.185" v="1062"/>
          <ac:spMkLst>
            <pc:docMk/>
            <pc:sldMk cId="3220235682" sldId="279"/>
            <ac:spMk id="2" creationId="{89559F60-4CE1-4E2F-86EA-1B60679F1F4A}"/>
          </ac:spMkLst>
        </pc:spChg>
        <pc:spChg chg="mod ord">
          <ac:chgData name="Jessica Gumness" userId="27b41924-06bf-4c1d-9633-40d515614a47" providerId="ADAL" clId="{B06C7DF3-695D-46A6-A0D8-FD5E536942B0}" dt="2022-06-29T13:34:47.185" v="1062"/>
          <ac:spMkLst>
            <pc:docMk/>
            <pc:sldMk cId="3220235682" sldId="279"/>
            <ac:spMk id="4" creationId="{43977F18-1C78-4D3D-A1EE-E52363A301A1}"/>
          </ac:spMkLst>
        </pc:spChg>
        <pc:spChg chg="add del mod">
          <ac:chgData name="Jessica Gumness" userId="27b41924-06bf-4c1d-9633-40d515614a47" providerId="ADAL" clId="{B06C7DF3-695D-46A6-A0D8-FD5E536942B0}" dt="2022-06-28T18:33:03.536" v="199" actId="6264"/>
          <ac:spMkLst>
            <pc:docMk/>
            <pc:sldMk cId="3220235682" sldId="279"/>
            <ac:spMk id="5" creationId="{88B6657E-575E-48B0-B27E-D4748F9C8610}"/>
          </ac:spMkLst>
        </pc:spChg>
        <pc:spChg chg="add del mod">
          <ac:chgData name="Jessica Gumness" userId="27b41924-06bf-4c1d-9633-40d515614a47" providerId="ADAL" clId="{B06C7DF3-695D-46A6-A0D8-FD5E536942B0}" dt="2022-06-28T18:33:03.536" v="199" actId="6264"/>
          <ac:spMkLst>
            <pc:docMk/>
            <pc:sldMk cId="3220235682" sldId="279"/>
            <ac:spMk id="6" creationId="{67C48AB3-0264-4989-B68D-056820367A33}"/>
          </ac:spMkLst>
        </pc:spChg>
        <pc:spChg chg="add del mod">
          <ac:chgData name="Jessica Gumness" userId="27b41924-06bf-4c1d-9633-40d515614a47" providerId="ADAL" clId="{B06C7DF3-695D-46A6-A0D8-FD5E536942B0}" dt="2022-06-28T18:33:03.536" v="199" actId="6264"/>
          <ac:spMkLst>
            <pc:docMk/>
            <pc:sldMk cId="3220235682" sldId="279"/>
            <ac:spMk id="7" creationId="{D61C10BD-1AA2-4FDF-976D-98CABD5D9377}"/>
          </ac:spMkLst>
        </pc:spChg>
        <pc:graphicFrameChg chg="mod ord">
          <ac:chgData name="Jessica Gumness" userId="27b41924-06bf-4c1d-9633-40d515614a47" providerId="ADAL" clId="{B06C7DF3-695D-46A6-A0D8-FD5E536942B0}" dt="2022-06-29T13:34:42.821" v="1038"/>
          <ac:graphicFrameMkLst>
            <pc:docMk/>
            <pc:sldMk cId="3220235682" sldId="279"/>
            <ac:graphicFrameMk id="26" creationId="{3751ACE1-9391-133E-02C1-19F86DAED413}"/>
          </ac:graphicFrameMkLst>
        </pc:graphicFrameChg>
      </pc:sldChg>
      <pc:sldChg chg="modSp mod">
        <pc:chgData name="Jessica Gumness" userId="27b41924-06bf-4c1d-9633-40d515614a47" providerId="ADAL" clId="{B06C7DF3-695D-46A6-A0D8-FD5E536942B0}" dt="2022-06-29T13:34:42.975" v="1047" actId="27636"/>
        <pc:sldMkLst>
          <pc:docMk/>
          <pc:sldMk cId="2809440558" sldId="280"/>
        </pc:sldMkLst>
        <pc:spChg chg="mod">
          <ac:chgData name="Jessica Gumness" userId="27b41924-06bf-4c1d-9633-40d515614a47" providerId="ADAL" clId="{B06C7DF3-695D-46A6-A0D8-FD5E536942B0}" dt="2022-06-29T13:34:42.975" v="1047" actId="27636"/>
          <ac:spMkLst>
            <pc:docMk/>
            <pc:sldMk cId="2809440558" sldId="280"/>
            <ac:spMk id="2" creationId="{5787B04D-5AB1-40F4-987D-408F7DF7BDB9}"/>
          </ac:spMkLst>
        </pc:spChg>
      </pc:sldChg>
      <pc:sldChg chg="modSp mod">
        <pc:chgData name="Jessica Gumness" userId="27b41924-06bf-4c1d-9633-40d515614a47" providerId="ADAL" clId="{B06C7DF3-695D-46A6-A0D8-FD5E536942B0}" dt="2022-06-29T13:34:47.185" v="1062"/>
        <pc:sldMkLst>
          <pc:docMk/>
          <pc:sldMk cId="1666627080" sldId="281"/>
        </pc:sldMkLst>
        <pc:spChg chg="mod">
          <ac:chgData name="Jessica Gumness" userId="27b41924-06bf-4c1d-9633-40d515614a47" providerId="ADAL" clId="{B06C7DF3-695D-46A6-A0D8-FD5E536942B0}" dt="2022-06-29T13:34:47.185" v="1062"/>
          <ac:spMkLst>
            <pc:docMk/>
            <pc:sldMk cId="1666627080" sldId="281"/>
            <ac:spMk id="2" creationId="{BD053658-7D07-4AA1-BB85-75787DDC05E3}"/>
          </ac:spMkLst>
        </pc:spChg>
        <pc:spChg chg="mod">
          <ac:chgData name="Jessica Gumness" userId="27b41924-06bf-4c1d-9633-40d515614a47" providerId="ADAL" clId="{B06C7DF3-695D-46A6-A0D8-FD5E536942B0}" dt="2022-06-29T13:23:43.421" v="924" actId="120"/>
          <ac:spMkLst>
            <pc:docMk/>
            <pc:sldMk cId="1666627080" sldId="281"/>
            <ac:spMk id="3" creationId="{922EFCD8-F6EE-4E64-A923-A6F059CEE72F}"/>
          </ac:spMkLst>
        </pc:spChg>
        <pc:spChg chg="mod">
          <ac:chgData name="Jessica Gumness" userId="27b41924-06bf-4c1d-9633-40d515614a47" providerId="ADAL" clId="{B06C7DF3-695D-46A6-A0D8-FD5E536942B0}" dt="2022-06-29T13:34:47.185" v="1062"/>
          <ac:spMkLst>
            <pc:docMk/>
            <pc:sldMk cId="1666627080" sldId="281"/>
            <ac:spMk id="4" creationId="{53A6770A-7C3B-44A6-9295-4F6B46AD69CD}"/>
          </ac:spMkLst>
        </pc:spChg>
        <pc:spChg chg="mod">
          <ac:chgData name="Jessica Gumness" userId="27b41924-06bf-4c1d-9633-40d515614a47" providerId="ADAL" clId="{B06C7DF3-695D-46A6-A0D8-FD5E536942B0}" dt="2022-06-29T13:34:47.185" v="1062"/>
          <ac:spMkLst>
            <pc:docMk/>
            <pc:sldMk cId="1666627080" sldId="281"/>
            <ac:spMk id="5" creationId="{010EF220-FB33-4A99-ACE9-A9B0246D9F22}"/>
          </ac:spMkLst>
        </pc:spChg>
        <pc:spChg chg="mod">
          <ac:chgData name="Jessica Gumness" userId="27b41924-06bf-4c1d-9633-40d515614a47" providerId="ADAL" clId="{B06C7DF3-695D-46A6-A0D8-FD5E536942B0}" dt="2022-06-29T13:34:47.185" v="1062"/>
          <ac:spMkLst>
            <pc:docMk/>
            <pc:sldMk cId="1666627080" sldId="281"/>
            <ac:spMk id="6" creationId="{13E56584-1CFF-4542-B5FB-F2F5E85F59B0}"/>
          </ac:spMkLst>
        </pc:spChg>
        <pc:spChg chg="mod">
          <ac:chgData name="Jessica Gumness" userId="27b41924-06bf-4c1d-9633-40d515614a47" providerId="ADAL" clId="{B06C7DF3-695D-46A6-A0D8-FD5E536942B0}" dt="2022-06-29T13:34:47.185" v="1062"/>
          <ac:spMkLst>
            <pc:docMk/>
            <pc:sldMk cId="1666627080" sldId="281"/>
            <ac:spMk id="7" creationId="{6646F98F-30FF-4BCB-BF61-00C55249D96D}"/>
          </ac:spMkLst>
        </pc:spChg>
        <pc:spChg chg="mod">
          <ac:chgData name="Jessica Gumness" userId="27b41924-06bf-4c1d-9633-40d515614a47" providerId="ADAL" clId="{B06C7DF3-695D-46A6-A0D8-FD5E536942B0}" dt="2022-06-29T13:34:47.185" v="1062"/>
          <ac:spMkLst>
            <pc:docMk/>
            <pc:sldMk cId="1666627080" sldId="281"/>
            <ac:spMk id="8" creationId="{B9EBBF66-3169-4B02-9B5E-2F58DDCE5D98}"/>
          </ac:spMkLst>
        </pc:spChg>
      </pc:sldChg>
      <pc:sldChg chg="modSp mod">
        <pc:chgData name="Jessica Gumness" userId="27b41924-06bf-4c1d-9633-40d515614a47" providerId="ADAL" clId="{B06C7DF3-695D-46A6-A0D8-FD5E536942B0}" dt="2022-06-29T13:38:04.113" v="1066" actId="1076"/>
        <pc:sldMkLst>
          <pc:docMk/>
          <pc:sldMk cId="374520795" sldId="282"/>
        </pc:sldMkLst>
        <pc:spChg chg="mod">
          <ac:chgData name="Jessica Gumness" userId="27b41924-06bf-4c1d-9633-40d515614a47" providerId="ADAL" clId="{B06C7DF3-695D-46A6-A0D8-FD5E536942B0}" dt="2022-06-29T13:34:47.185" v="1062"/>
          <ac:spMkLst>
            <pc:docMk/>
            <pc:sldMk cId="374520795" sldId="282"/>
            <ac:spMk id="5" creationId="{6896E4E9-8C8A-4D23-B114-8B5AEFD6E9D0}"/>
          </ac:spMkLst>
        </pc:spChg>
        <pc:spChg chg="mod">
          <ac:chgData name="Jessica Gumness" userId="27b41924-06bf-4c1d-9633-40d515614a47" providerId="ADAL" clId="{B06C7DF3-695D-46A6-A0D8-FD5E536942B0}" dt="2022-06-29T13:37:52.694" v="1065" actId="1076"/>
          <ac:spMkLst>
            <pc:docMk/>
            <pc:sldMk cId="374520795" sldId="282"/>
            <ac:spMk id="6" creationId="{D61BC185-AAEB-414F-8A0E-AE32E8CA3B40}"/>
          </ac:spMkLst>
        </pc:spChg>
        <pc:spChg chg="mod">
          <ac:chgData name="Jessica Gumness" userId="27b41924-06bf-4c1d-9633-40d515614a47" providerId="ADAL" clId="{B06C7DF3-695D-46A6-A0D8-FD5E536942B0}" dt="2022-06-29T13:34:47.185" v="1062"/>
          <ac:spMkLst>
            <pc:docMk/>
            <pc:sldMk cId="374520795" sldId="282"/>
            <ac:spMk id="7" creationId="{66303C9E-190D-41B4-A5D8-1CEDB09E32C0}"/>
          </ac:spMkLst>
        </pc:spChg>
        <pc:spChg chg="mod">
          <ac:chgData name="Jessica Gumness" userId="27b41924-06bf-4c1d-9633-40d515614a47" providerId="ADAL" clId="{B06C7DF3-695D-46A6-A0D8-FD5E536942B0}" dt="2022-06-29T13:34:47.185" v="1062"/>
          <ac:spMkLst>
            <pc:docMk/>
            <pc:sldMk cId="374520795" sldId="282"/>
            <ac:spMk id="8" creationId="{A6EDECC3-46A7-478C-ACE6-DA00A5BFE048}"/>
          </ac:spMkLst>
        </pc:spChg>
        <pc:spChg chg="mod">
          <ac:chgData name="Jessica Gumness" userId="27b41924-06bf-4c1d-9633-40d515614a47" providerId="ADAL" clId="{B06C7DF3-695D-46A6-A0D8-FD5E536942B0}" dt="2022-06-29T13:38:04.113" v="1066" actId="1076"/>
          <ac:spMkLst>
            <pc:docMk/>
            <pc:sldMk cId="374520795" sldId="282"/>
            <ac:spMk id="9" creationId="{6619AB2F-6739-4C1C-9EDB-DECA808ADBAF}"/>
          </ac:spMkLst>
        </pc:spChg>
        <pc:spChg chg="mod">
          <ac:chgData name="Jessica Gumness" userId="27b41924-06bf-4c1d-9633-40d515614a47" providerId="ADAL" clId="{B06C7DF3-695D-46A6-A0D8-FD5E536942B0}" dt="2022-06-29T13:34:47.185" v="1062"/>
          <ac:spMkLst>
            <pc:docMk/>
            <pc:sldMk cId="374520795" sldId="282"/>
            <ac:spMk id="10" creationId="{3BA99D09-BBC6-48F2-B851-09BC38BD6099}"/>
          </ac:spMkLst>
        </pc:spChg>
        <pc:spChg chg="mod">
          <ac:chgData name="Jessica Gumness" userId="27b41924-06bf-4c1d-9633-40d515614a47" providerId="ADAL" clId="{B06C7DF3-695D-46A6-A0D8-FD5E536942B0}" dt="2022-06-29T13:34:47.185" v="1062"/>
          <ac:spMkLst>
            <pc:docMk/>
            <pc:sldMk cId="374520795" sldId="282"/>
            <ac:spMk id="11" creationId="{B97C7F78-347D-407B-82C7-94985CBF3CFC}"/>
          </ac:spMkLst>
        </pc:spChg>
      </pc:sldChg>
      <pc:sldChg chg="modSp">
        <pc:chgData name="Jessica Gumness" userId="27b41924-06bf-4c1d-9633-40d515614a47" providerId="ADAL" clId="{B06C7DF3-695D-46A6-A0D8-FD5E536942B0}" dt="2022-06-29T13:34:47.185" v="1062"/>
        <pc:sldMkLst>
          <pc:docMk/>
          <pc:sldMk cId="2554007775" sldId="283"/>
        </pc:sldMkLst>
        <pc:spChg chg="mod">
          <ac:chgData name="Jessica Gumness" userId="27b41924-06bf-4c1d-9633-40d515614a47" providerId="ADAL" clId="{B06C7DF3-695D-46A6-A0D8-FD5E536942B0}" dt="2022-06-29T13:34:47.185" v="1062"/>
          <ac:spMkLst>
            <pc:docMk/>
            <pc:sldMk cId="2554007775" sldId="283"/>
            <ac:spMk id="2" creationId="{CE7787A2-808D-4818-A98C-C8E720476F5A}"/>
          </ac:spMkLst>
        </pc:spChg>
        <pc:spChg chg="mod">
          <ac:chgData name="Jessica Gumness" userId="27b41924-06bf-4c1d-9633-40d515614a47" providerId="ADAL" clId="{B06C7DF3-695D-46A6-A0D8-FD5E536942B0}" dt="2022-06-29T13:34:47.185" v="1062"/>
          <ac:spMkLst>
            <pc:docMk/>
            <pc:sldMk cId="2554007775" sldId="283"/>
            <ac:spMk id="3" creationId="{DAEC7D60-73A7-4C82-AA64-DC318D931EE3}"/>
          </ac:spMkLst>
        </pc:spChg>
        <pc:spChg chg="mod">
          <ac:chgData name="Jessica Gumness" userId="27b41924-06bf-4c1d-9633-40d515614a47" providerId="ADAL" clId="{B06C7DF3-695D-46A6-A0D8-FD5E536942B0}" dt="2022-06-29T13:34:47.185" v="1062"/>
          <ac:spMkLst>
            <pc:docMk/>
            <pc:sldMk cId="2554007775" sldId="283"/>
            <ac:spMk id="4" creationId="{52A80F87-A650-45EC-B4F0-C489DC0B8565}"/>
          </ac:spMkLst>
        </pc:spChg>
      </pc:sldChg>
      <pc:sldChg chg="modSp mod">
        <pc:chgData name="Jessica Gumness" userId="27b41924-06bf-4c1d-9633-40d515614a47" providerId="ADAL" clId="{B06C7DF3-695D-46A6-A0D8-FD5E536942B0}" dt="2022-06-29T13:37:30.697" v="1064" actId="1076"/>
        <pc:sldMkLst>
          <pc:docMk/>
          <pc:sldMk cId="2313245457" sldId="284"/>
        </pc:sldMkLst>
        <pc:spChg chg="mod">
          <ac:chgData name="Jessica Gumness" userId="27b41924-06bf-4c1d-9633-40d515614a47" providerId="ADAL" clId="{B06C7DF3-695D-46A6-A0D8-FD5E536942B0}" dt="2022-06-29T13:34:47.185" v="1062"/>
          <ac:spMkLst>
            <pc:docMk/>
            <pc:sldMk cId="2313245457" sldId="284"/>
            <ac:spMk id="2" creationId="{CAD8E425-D716-4365-99F4-0508E3041C9F}"/>
          </ac:spMkLst>
        </pc:spChg>
        <pc:spChg chg="mod">
          <ac:chgData name="Jessica Gumness" userId="27b41924-06bf-4c1d-9633-40d515614a47" providerId="ADAL" clId="{B06C7DF3-695D-46A6-A0D8-FD5E536942B0}" dt="2022-06-29T13:37:30.697" v="1064" actId="1076"/>
          <ac:spMkLst>
            <pc:docMk/>
            <pc:sldMk cId="2313245457" sldId="284"/>
            <ac:spMk id="3" creationId="{0926F8CA-1ADD-4AF2-B593-8ACDC4F640DB}"/>
          </ac:spMkLst>
        </pc:spChg>
        <pc:spChg chg="mod">
          <ac:chgData name="Jessica Gumness" userId="27b41924-06bf-4c1d-9633-40d515614a47" providerId="ADAL" clId="{B06C7DF3-695D-46A6-A0D8-FD5E536942B0}" dt="2022-06-29T13:34:47.185" v="1062"/>
          <ac:spMkLst>
            <pc:docMk/>
            <pc:sldMk cId="2313245457" sldId="284"/>
            <ac:spMk id="4" creationId="{1238A941-A34B-4320-991D-2D749E9A4AB8}"/>
          </ac:spMkLst>
        </pc:spChg>
        <pc:spChg chg="mod">
          <ac:chgData name="Jessica Gumness" userId="27b41924-06bf-4c1d-9633-40d515614a47" providerId="ADAL" clId="{B06C7DF3-695D-46A6-A0D8-FD5E536942B0}" dt="2022-06-29T13:34:47.185" v="1062"/>
          <ac:spMkLst>
            <pc:docMk/>
            <pc:sldMk cId="2313245457" sldId="284"/>
            <ac:spMk id="5" creationId="{5F5C1DB5-FDFE-40F9-A40D-B5DE1472298A}"/>
          </ac:spMkLst>
        </pc:spChg>
        <pc:spChg chg="mod">
          <ac:chgData name="Jessica Gumness" userId="27b41924-06bf-4c1d-9633-40d515614a47" providerId="ADAL" clId="{B06C7DF3-695D-46A6-A0D8-FD5E536942B0}" dt="2022-06-29T13:34:47.185" v="1062"/>
          <ac:spMkLst>
            <pc:docMk/>
            <pc:sldMk cId="2313245457" sldId="284"/>
            <ac:spMk id="6" creationId="{36DEC6FC-8AE0-41F7-B9A8-D0B94068D7D1}"/>
          </ac:spMkLst>
        </pc:spChg>
        <pc:spChg chg="mod">
          <ac:chgData name="Jessica Gumness" userId="27b41924-06bf-4c1d-9633-40d515614a47" providerId="ADAL" clId="{B06C7DF3-695D-46A6-A0D8-FD5E536942B0}" dt="2022-06-29T13:34:47.185" v="1062"/>
          <ac:spMkLst>
            <pc:docMk/>
            <pc:sldMk cId="2313245457" sldId="284"/>
            <ac:spMk id="7" creationId="{9464C4BE-0F0F-43A9-BAAE-B1882EAFEAF6}"/>
          </ac:spMkLst>
        </pc:spChg>
        <pc:spChg chg="mod">
          <ac:chgData name="Jessica Gumness" userId="27b41924-06bf-4c1d-9633-40d515614a47" providerId="ADAL" clId="{B06C7DF3-695D-46A6-A0D8-FD5E536942B0}" dt="2022-06-29T13:34:47.185" v="1062"/>
          <ac:spMkLst>
            <pc:docMk/>
            <pc:sldMk cId="2313245457" sldId="284"/>
            <ac:spMk id="8" creationId="{A0A933F9-608C-4048-9ECB-4E487C58767A}"/>
          </ac:spMkLst>
        </pc:spChg>
      </pc:sldChg>
      <pc:sldChg chg="modSp new mod">
        <pc:chgData name="Jessica Gumness" userId="27b41924-06bf-4c1d-9633-40d515614a47" providerId="ADAL" clId="{B06C7DF3-695D-46A6-A0D8-FD5E536942B0}" dt="2022-06-29T13:34:47.185" v="1062"/>
        <pc:sldMkLst>
          <pc:docMk/>
          <pc:sldMk cId="4274709105" sldId="285"/>
        </pc:sldMkLst>
        <pc:spChg chg="mod">
          <ac:chgData name="Jessica Gumness" userId="27b41924-06bf-4c1d-9633-40d515614a47" providerId="ADAL" clId="{B06C7DF3-695D-46A6-A0D8-FD5E536942B0}" dt="2022-06-29T13:34:47.185" v="1062"/>
          <ac:spMkLst>
            <pc:docMk/>
            <pc:sldMk cId="4274709105" sldId="285"/>
            <ac:spMk id="2" creationId="{31856F26-A842-4F44-B0A5-405C0C619C1D}"/>
          </ac:spMkLst>
        </pc:spChg>
        <pc:spChg chg="mod">
          <ac:chgData name="Jessica Gumness" userId="27b41924-06bf-4c1d-9633-40d515614a47" providerId="ADAL" clId="{B06C7DF3-695D-46A6-A0D8-FD5E536942B0}" dt="2022-06-29T13:34:47.185" v="1062"/>
          <ac:spMkLst>
            <pc:docMk/>
            <pc:sldMk cId="4274709105" sldId="285"/>
            <ac:spMk id="3" creationId="{77CECA10-E949-4534-9F5C-38BE7DB96BE7}"/>
          </ac:spMkLst>
        </pc:spChg>
        <pc:spChg chg="mod">
          <ac:chgData name="Jessica Gumness" userId="27b41924-06bf-4c1d-9633-40d515614a47" providerId="ADAL" clId="{B06C7DF3-695D-46A6-A0D8-FD5E536942B0}" dt="2022-06-29T13:34:47.185" v="1062"/>
          <ac:spMkLst>
            <pc:docMk/>
            <pc:sldMk cId="4274709105" sldId="285"/>
            <ac:spMk id="4" creationId="{66631056-18DE-482A-AEED-D44313B4384B}"/>
          </ac:spMkLst>
        </pc:spChg>
      </pc:sldChg>
      <pc:sldChg chg="modSp new mod">
        <pc:chgData name="Jessica Gumness" userId="27b41924-06bf-4c1d-9633-40d515614a47" providerId="ADAL" clId="{B06C7DF3-695D-46A6-A0D8-FD5E536942B0}" dt="2022-06-29T13:38:34.527" v="1067" actId="255"/>
        <pc:sldMkLst>
          <pc:docMk/>
          <pc:sldMk cId="3720335603" sldId="286"/>
        </pc:sldMkLst>
        <pc:spChg chg="mod">
          <ac:chgData name="Jessica Gumness" userId="27b41924-06bf-4c1d-9633-40d515614a47" providerId="ADAL" clId="{B06C7DF3-695D-46A6-A0D8-FD5E536942B0}" dt="2022-06-29T13:34:47.185" v="1062"/>
          <ac:spMkLst>
            <pc:docMk/>
            <pc:sldMk cId="3720335603" sldId="286"/>
            <ac:spMk id="2" creationId="{4767504C-C57D-45B8-95E3-EF937C4A5177}"/>
          </ac:spMkLst>
        </pc:spChg>
        <pc:spChg chg="mod">
          <ac:chgData name="Jessica Gumness" userId="27b41924-06bf-4c1d-9633-40d515614a47" providerId="ADAL" clId="{B06C7DF3-695D-46A6-A0D8-FD5E536942B0}" dt="2022-06-29T13:38:34.527" v="1067" actId="255"/>
          <ac:spMkLst>
            <pc:docMk/>
            <pc:sldMk cId="3720335603" sldId="286"/>
            <ac:spMk id="3" creationId="{900A0F6F-5756-4622-A9AC-327E00186F93}"/>
          </ac:spMkLst>
        </pc:spChg>
        <pc:spChg chg="mod">
          <ac:chgData name="Jessica Gumness" userId="27b41924-06bf-4c1d-9633-40d515614a47" providerId="ADAL" clId="{B06C7DF3-695D-46A6-A0D8-FD5E536942B0}" dt="2022-06-29T13:34:47.185" v="1062"/>
          <ac:spMkLst>
            <pc:docMk/>
            <pc:sldMk cId="3720335603" sldId="286"/>
            <ac:spMk id="4" creationId="{A5AAB15F-4435-4441-8F6C-4D103F589DD3}"/>
          </ac:spMkLst>
        </pc:spChg>
        <pc:spChg chg="mod">
          <ac:chgData name="Jessica Gumness" userId="27b41924-06bf-4c1d-9633-40d515614a47" providerId="ADAL" clId="{B06C7DF3-695D-46A6-A0D8-FD5E536942B0}" dt="2022-06-29T13:34:47.185" v="1062"/>
          <ac:spMkLst>
            <pc:docMk/>
            <pc:sldMk cId="3720335603" sldId="286"/>
            <ac:spMk id="5" creationId="{444264F0-F071-4FC1-964B-7747EEFD611F}"/>
          </ac:spMkLst>
        </pc:spChg>
        <pc:spChg chg="mod">
          <ac:chgData name="Jessica Gumness" userId="27b41924-06bf-4c1d-9633-40d515614a47" providerId="ADAL" clId="{B06C7DF3-695D-46A6-A0D8-FD5E536942B0}" dt="2022-06-29T13:34:47.185" v="1062"/>
          <ac:spMkLst>
            <pc:docMk/>
            <pc:sldMk cId="3720335603" sldId="286"/>
            <ac:spMk id="6" creationId="{AB86F900-341D-4AF6-97BE-FA95DBF2C64D}"/>
          </ac:spMkLst>
        </pc:spChg>
        <pc:spChg chg="mod">
          <ac:chgData name="Jessica Gumness" userId="27b41924-06bf-4c1d-9633-40d515614a47" providerId="ADAL" clId="{B06C7DF3-695D-46A6-A0D8-FD5E536942B0}" dt="2022-06-29T13:34:47.185" v="1062"/>
          <ac:spMkLst>
            <pc:docMk/>
            <pc:sldMk cId="3720335603" sldId="286"/>
            <ac:spMk id="7" creationId="{DC8E6D03-4AB4-4B84-A12C-D2201BC1ACF9}"/>
          </ac:spMkLst>
        </pc:spChg>
        <pc:spChg chg="mod">
          <ac:chgData name="Jessica Gumness" userId="27b41924-06bf-4c1d-9633-40d515614a47" providerId="ADAL" clId="{B06C7DF3-695D-46A6-A0D8-FD5E536942B0}" dt="2022-06-29T13:34:47.185" v="1062"/>
          <ac:spMkLst>
            <pc:docMk/>
            <pc:sldMk cId="3720335603" sldId="286"/>
            <ac:spMk id="8" creationId="{6B93C0F8-DDB3-453C-A968-D6F4966F6C66}"/>
          </ac:spMkLst>
        </pc:spChg>
      </pc:sldChg>
      <pc:sldChg chg="modSp new mod">
        <pc:chgData name="Jessica Gumness" userId="27b41924-06bf-4c1d-9633-40d515614a47" providerId="ADAL" clId="{B06C7DF3-695D-46A6-A0D8-FD5E536942B0}" dt="2022-06-29T13:34:47.185" v="1062"/>
        <pc:sldMkLst>
          <pc:docMk/>
          <pc:sldMk cId="2504440627" sldId="287"/>
        </pc:sldMkLst>
        <pc:spChg chg="mod">
          <ac:chgData name="Jessica Gumness" userId="27b41924-06bf-4c1d-9633-40d515614a47" providerId="ADAL" clId="{B06C7DF3-695D-46A6-A0D8-FD5E536942B0}" dt="2022-06-29T13:34:47.185" v="1062"/>
          <ac:spMkLst>
            <pc:docMk/>
            <pc:sldMk cId="2504440627" sldId="287"/>
            <ac:spMk id="2" creationId="{9F62C576-578F-41E4-B680-35740B90C404}"/>
          </ac:spMkLst>
        </pc:spChg>
        <pc:spChg chg="mod">
          <ac:chgData name="Jessica Gumness" userId="27b41924-06bf-4c1d-9633-40d515614a47" providerId="ADAL" clId="{B06C7DF3-695D-46A6-A0D8-FD5E536942B0}" dt="2022-06-29T13:34:47.185" v="1062"/>
          <ac:spMkLst>
            <pc:docMk/>
            <pc:sldMk cId="2504440627" sldId="287"/>
            <ac:spMk id="3" creationId="{985CDB76-7A35-4057-8901-05FABA5FF734}"/>
          </ac:spMkLst>
        </pc:spChg>
        <pc:spChg chg="mod">
          <ac:chgData name="Jessica Gumness" userId="27b41924-06bf-4c1d-9633-40d515614a47" providerId="ADAL" clId="{B06C7DF3-695D-46A6-A0D8-FD5E536942B0}" dt="2022-06-29T13:34:47.185" v="1062"/>
          <ac:spMkLst>
            <pc:docMk/>
            <pc:sldMk cId="2504440627" sldId="287"/>
            <ac:spMk id="4" creationId="{7C16B6A6-93A4-490B-BFD8-D404CF9B0D5C}"/>
          </ac:spMkLst>
        </pc:spChg>
      </pc:sldChg>
      <pc:sldChg chg="addSp delSp modSp new mod modClrScheme chgLayout">
        <pc:chgData name="Jessica Gumness" userId="27b41924-06bf-4c1d-9633-40d515614a47" providerId="ADAL" clId="{B06C7DF3-695D-46A6-A0D8-FD5E536942B0}" dt="2022-06-29T13:34:47.185" v="1062"/>
        <pc:sldMkLst>
          <pc:docMk/>
          <pc:sldMk cId="2076006666" sldId="288"/>
        </pc:sldMkLst>
        <pc:spChg chg="del mod ord">
          <ac:chgData name="Jessica Gumness" userId="27b41924-06bf-4c1d-9633-40d515614a47" providerId="ADAL" clId="{B06C7DF3-695D-46A6-A0D8-FD5E536942B0}" dt="2022-06-28T18:16:38.081" v="74" actId="700"/>
          <ac:spMkLst>
            <pc:docMk/>
            <pc:sldMk cId="2076006666" sldId="288"/>
            <ac:spMk id="2" creationId="{FD36661D-8147-427F-9CFA-AD8CEC9FC536}"/>
          </ac:spMkLst>
        </pc:spChg>
        <pc:spChg chg="del mod ord">
          <ac:chgData name="Jessica Gumness" userId="27b41924-06bf-4c1d-9633-40d515614a47" providerId="ADAL" clId="{B06C7DF3-695D-46A6-A0D8-FD5E536942B0}" dt="2022-06-28T18:16:38.081" v="74" actId="700"/>
          <ac:spMkLst>
            <pc:docMk/>
            <pc:sldMk cId="2076006666" sldId="288"/>
            <ac:spMk id="3" creationId="{B0ADF001-4076-4B66-BCBE-70CB3D5C9FD8}"/>
          </ac:spMkLst>
        </pc:spChg>
        <pc:spChg chg="del mod ord">
          <ac:chgData name="Jessica Gumness" userId="27b41924-06bf-4c1d-9633-40d515614a47" providerId="ADAL" clId="{B06C7DF3-695D-46A6-A0D8-FD5E536942B0}" dt="2022-06-28T18:16:38.081" v="74" actId="700"/>
          <ac:spMkLst>
            <pc:docMk/>
            <pc:sldMk cId="2076006666" sldId="288"/>
            <ac:spMk id="4" creationId="{F44AEC20-100D-453E-9BB0-6A42890F5C47}"/>
          </ac:spMkLst>
        </pc:spChg>
        <pc:spChg chg="add mod ord">
          <ac:chgData name="Jessica Gumness" userId="27b41924-06bf-4c1d-9633-40d515614a47" providerId="ADAL" clId="{B06C7DF3-695D-46A6-A0D8-FD5E536942B0}" dt="2022-06-29T13:34:47.185" v="1062"/>
          <ac:spMkLst>
            <pc:docMk/>
            <pc:sldMk cId="2076006666" sldId="288"/>
            <ac:spMk id="5" creationId="{F7116804-EB29-4132-8F97-6C3B7CCE92A9}"/>
          </ac:spMkLst>
        </pc:spChg>
        <pc:spChg chg="add mod ord">
          <ac:chgData name="Jessica Gumness" userId="27b41924-06bf-4c1d-9633-40d515614a47" providerId="ADAL" clId="{B06C7DF3-695D-46A6-A0D8-FD5E536942B0}" dt="2022-06-29T13:34:47.185" v="1062"/>
          <ac:spMkLst>
            <pc:docMk/>
            <pc:sldMk cId="2076006666" sldId="288"/>
            <ac:spMk id="6" creationId="{18592F6B-061D-42CA-8BFC-C38263308A14}"/>
          </ac:spMkLst>
        </pc:spChg>
        <pc:spChg chg="add mod ord">
          <ac:chgData name="Jessica Gumness" userId="27b41924-06bf-4c1d-9633-40d515614a47" providerId="ADAL" clId="{B06C7DF3-695D-46A6-A0D8-FD5E536942B0}" dt="2022-06-29T13:34:47.185" v="1062"/>
          <ac:spMkLst>
            <pc:docMk/>
            <pc:sldMk cId="2076006666" sldId="288"/>
            <ac:spMk id="7" creationId="{B5AA2730-0BE8-4B68-81EF-FDC5698A5403}"/>
          </ac:spMkLst>
        </pc:spChg>
        <pc:spChg chg="add mod ord">
          <ac:chgData name="Jessica Gumness" userId="27b41924-06bf-4c1d-9633-40d515614a47" providerId="ADAL" clId="{B06C7DF3-695D-46A6-A0D8-FD5E536942B0}" dt="2022-06-29T13:34:47.185" v="1062"/>
          <ac:spMkLst>
            <pc:docMk/>
            <pc:sldMk cId="2076006666" sldId="288"/>
            <ac:spMk id="8" creationId="{40719B90-1D88-4CE2-9766-AD5FE9E44A81}"/>
          </ac:spMkLst>
        </pc:spChg>
        <pc:spChg chg="add mod ord">
          <ac:chgData name="Jessica Gumness" userId="27b41924-06bf-4c1d-9633-40d515614a47" providerId="ADAL" clId="{B06C7DF3-695D-46A6-A0D8-FD5E536942B0}" dt="2022-06-29T13:34:47.185" v="1062"/>
          <ac:spMkLst>
            <pc:docMk/>
            <pc:sldMk cId="2076006666" sldId="288"/>
            <ac:spMk id="9" creationId="{942B4929-0D40-4EFE-9830-A649D5C1BA4B}"/>
          </ac:spMkLst>
        </pc:spChg>
        <pc:spChg chg="add mod ord">
          <ac:chgData name="Jessica Gumness" userId="27b41924-06bf-4c1d-9633-40d515614a47" providerId="ADAL" clId="{B06C7DF3-695D-46A6-A0D8-FD5E536942B0}" dt="2022-06-29T13:34:47.185" v="1062"/>
          <ac:spMkLst>
            <pc:docMk/>
            <pc:sldMk cId="2076006666" sldId="288"/>
            <ac:spMk id="10" creationId="{BD2FE2F5-A508-4802-BA55-E91A976378D9}"/>
          </ac:spMkLst>
        </pc:spChg>
        <pc:spChg chg="add mod ord">
          <ac:chgData name="Jessica Gumness" userId="27b41924-06bf-4c1d-9633-40d515614a47" providerId="ADAL" clId="{B06C7DF3-695D-46A6-A0D8-FD5E536942B0}" dt="2022-06-29T13:34:47.185" v="1062"/>
          <ac:spMkLst>
            <pc:docMk/>
            <pc:sldMk cId="2076006666" sldId="288"/>
            <ac:spMk id="11" creationId="{A523F930-158B-400D-8487-8D4F59846E09}"/>
          </ac:spMkLst>
        </pc:spChg>
      </pc:sldChg>
      <pc:sldChg chg="modSp new mod">
        <pc:chgData name="Jessica Gumness" userId="27b41924-06bf-4c1d-9633-40d515614a47" providerId="ADAL" clId="{B06C7DF3-695D-46A6-A0D8-FD5E536942B0}" dt="2022-06-29T13:34:47.185" v="1062"/>
        <pc:sldMkLst>
          <pc:docMk/>
          <pc:sldMk cId="1905594349" sldId="289"/>
        </pc:sldMkLst>
        <pc:spChg chg="mod">
          <ac:chgData name="Jessica Gumness" userId="27b41924-06bf-4c1d-9633-40d515614a47" providerId="ADAL" clId="{B06C7DF3-695D-46A6-A0D8-FD5E536942B0}" dt="2022-06-29T13:34:47.185" v="1062"/>
          <ac:spMkLst>
            <pc:docMk/>
            <pc:sldMk cId="1905594349" sldId="289"/>
            <ac:spMk id="2" creationId="{9A5AADB1-F00F-4A8E-A86C-DE9DF6724E1C}"/>
          </ac:spMkLst>
        </pc:spChg>
        <pc:spChg chg="mod">
          <ac:chgData name="Jessica Gumness" userId="27b41924-06bf-4c1d-9633-40d515614a47" providerId="ADAL" clId="{B06C7DF3-695D-46A6-A0D8-FD5E536942B0}" dt="2022-06-29T13:34:47.185" v="1062"/>
          <ac:spMkLst>
            <pc:docMk/>
            <pc:sldMk cId="1905594349" sldId="289"/>
            <ac:spMk id="3" creationId="{28B857A7-F680-4B00-B8E9-FFEB88ECDE3C}"/>
          </ac:spMkLst>
        </pc:spChg>
        <pc:spChg chg="mod">
          <ac:chgData name="Jessica Gumness" userId="27b41924-06bf-4c1d-9633-40d515614a47" providerId="ADAL" clId="{B06C7DF3-695D-46A6-A0D8-FD5E536942B0}" dt="2022-06-29T13:34:47.185" v="1062"/>
          <ac:spMkLst>
            <pc:docMk/>
            <pc:sldMk cId="1905594349" sldId="289"/>
            <ac:spMk id="4" creationId="{F40E94A9-BE9B-4EB9-B8BD-E1884B5F6B7D}"/>
          </ac:spMkLst>
        </pc:spChg>
      </pc:sldChg>
      <pc:sldChg chg="modSp new mod">
        <pc:chgData name="Jessica Gumness" userId="27b41924-06bf-4c1d-9633-40d515614a47" providerId="ADAL" clId="{B06C7DF3-695D-46A6-A0D8-FD5E536942B0}" dt="2022-06-29T13:39:26.154" v="1072" actId="255"/>
        <pc:sldMkLst>
          <pc:docMk/>
          <pc:sldMk cId="3021141478" sldId="290"/>
        </pc:sldMkLst>
        <pc:spChg chg="mod">
          <ac:chgData name="Jessica Gumness" userId="27b41924-06bf-4c1d-9633-40d515614a47" providerId="ADAL" clId="{B06C7DF3-695D-46A6-A0D8-FD5E536942B0}" dt="2022-06-29T13:34:47.185" v="1062"/>
          <ac:spMkLst>
            <pc:docMk/>
            <pc:sldMk cId="3021141478" sldId="290"/>
            <ac:spMk id="2" creationId="{37B08FBC-1E88-4327-80BA-5B525CE2E133}"/>
          </ac:spMkLst>
        </pc:spChg>
        <pc:spChg chg="mod">
          <ac:chgData name="Jessica Gumness" userId="27b41924-06bf-4c1d-9633-40d515614a47" providerId="ADAL" clId="{B06C7DF3-695D-46A6-A0D8-FD5E536942B0}" dt="2022-06-29T13:34:47.185" v="1062"/>
          <ac:spMkLst>
            <pc:docMk/>
            <pc:sldMk cId="3021141478" sldId="290"/>
            <ac:spMk id="3" creationId="{AE5F2116-9591-4F69-AD4D-DC8A0E416D7A}"/>
          </ac:spMkLst>
        </pc:spChg>
        <pc:spChg chg="mod">
          <ac:chgData name="Jessica Gumness" userId="27b41924-06bf-4c1d-9633-40d515614a47" providerId="ADAL" clId="{B06C7DF3-695D-46A6-A0D8-FD5E536942B0}" dt="2022-06-29T13:34:47.185" v="1062"/>
          <ac:spMkLst>
            <pc:docMk/>
            <pc:sldMk cId="3021141478" sldId="290"/>
            <ac:spMk id="4" creationId="{E18BA391-8D6B-4136-815C-0397C2C62987}"/>
          </ac:spMkLst>
        </pc:spChg>
        <pc:spChg chg="mod">
          <ac:chgData name="Jessica Gumness" userId="27b41924-06bf-4c1d-9633-40d515614a47" providerId="ADAL" clId="{B06C7DF3-695D-46A6-A0D8-FD5E536942B0}" dt="2022-06-29T13:39:26.154" v="1072" actId="255"/>
          <ac:spMkLst>
            <pc:docMk/>
            <pc:sldMk cId="3021141478" sldId="290"/>
            <ac:spMk id="5" creationId="{E53CD305-DD3E-44CA-8F0A-E9C60B29A948}"/>
          </ac:spMkLst>
        </pc:spChg>
        <pc:spChg chg="mod">
          <ac:chgData name="Jessica Gumness" userId="27b41924-06bf-4c1d-9633-40d515614a47" providerId="ADAL" clId="{B06C7DF3-695D-46A6-A0D8-FD5E536942B0}" dt="2022-06-29T13:39:11.223" v="1070" actId="1076"/>
          <ac:spMkLst>
            <pc:docMk/>
            <pc:sldMk cId="3021141478" sldId="290"/>
            <ac:spMk id="6" creationId="{5D706574-542F-4B2A-A57E-8EF2E15D8799}"/>
          </ac:spMkLst>
        </pc:spChg>
        <pc:spChg chg="mod">
          <ac:chgData name="Jessica Gumness" userId="27b41924-06bf-4c1d-9633-40d515614a47" providerId="ADAL" clId="{B06C7DF3-695D-46A6-A0D8-FD5E536942B0}" dt="2022-06-29T13:34:47.185" v="1062"/>
          <ac:spMkLst>
            <pc:docMk/>
            <pc:sldMk cId="3021141478" sldId="290"/>
            <ac:spMk id="7" creationId="{449956E5-1359-4380-A397-E21333F2FB8A}"/>
          </ac:spMkLst>
        </pc:spChg>
        <pc:spChg chg="mod">
          <ac:chgData name="Jessica Gumness" userId="27b41924-06bf-4c1d-9633-40d515614a47" providerId="ADAL" clId="{B06C7DF3-695D-46A6-A0D8-FD5E536942B0}" dt="2022-06-29T13:34:47.185" v="1062"/>
          <ac:spMkLst>
            <pc:docMk/>
            <pc:sldMk cId="3021141478" sldId="290"/>
            <ac:spMk id="8" creationId="{D164AC58-32BC-4825-B51B-FF5DC0B1DEE5}"/>
          </ac:spMkLst>
        </pc:spChg>
      </pc:sldChg>
      <pc:sldChg chg="modSp new mod">
        <pc:chgData name="Jessica Gumness" userId="27b41924-06bf-4c1d-9633-40d515614a47" providerId="ADAL" clId="{B06C7DF3-695D-46A6-A0D8-FD5E536942B0}" dt="2022-06-29T13:34:47.185" v="1062"/>
        <pc:sldMkLst>
          <pc:docMk/>
          <pc:sldMk cId="3848271850" sldId="291"/>
        </pc:sldMkLst>
        <pc:spChg chg="mod">
          <ac:chgData name="Jessica Gumness" userId="27b41924-06bf-4c1d-9633-40d515614a47" providerId="ADAL" clId="{B06C7DF3-695D-46A6-A0D8-FD5E536942B0}" dt="2022-06-29T13:34:47.185" v="1062"/>
          <ac:spMkLst>
            <pc:docMk/>
            <pc:sldMk cId="3848271850" sldId="291"/>
            <ac:spMk id="2" creationId="{FFF0D897-CC0A-4F89-B3B4-569CDBDC090B}"/>
          </ac:spMkLst>
        </pc:spChg>
        <pc:spChg chg="mod">
          <ac:chgData name="Jessica Gumness" userId="27b41924-06bf-4c1d-9633-40d515614a47" providerId="ADAL" clId="{B06C7DF3-695D-46A6-A0D8-FD5E536942B0}" dt="2022-06-29T13:34:47.185" v="1062"/>
          <ac:spMkLst>
            <pc:docMk/>
            <pc:sldMk cId="3848271850" sldId="291"/>
            <ac:spMk id="3" creationId="{12EBB593-6C1C-43C3-9EF8-CF19D92CCC7A}"/>
          </ac:spMkLst>
        </pc:spChg>
        <pc:spChg chg="mod">
          <ac:chgData name="Jessica Gumness" userId="27b41924-06bf-4c1d-9633-40d515614a47" providerId="ADAL" clId="{B06C7DF3-695D-46A6-A0D8-FD5E536942B0}" dt="2022-06-29T13:34:47.185" v="1062"/>
          <ac:spMkLst>
            <pc:docMk/>
            <pc:sldMk cId="3848271850" sldId="291"/>
            <ac:spMk id="4" creationId="{E577ACE4-3DCF-45F9-BA96-A0937B58391D}"/>
          </ac:spMkLst>
        </pc:spChg>
      </pc:sldChg>
      <pc:sldChg chg="modSp new mod">
        <pc:chgData name="Jessica Gumness" userId="27b41924-06bf-4c1d-9633-40d515614a47" providerId="ADAL" clId="{B06C7DF3-695D-46A6-A0D8-FD5E536942B0}" dt="2022-06-29T13:39:42.258" v="1073" actId="255"/>
        <pc:sldMkLst>
          <pc:docMk/>
          <pc:sldMk cId="4203101108" sldId="292"/>
        </pc:sldMkLst>
        <pc:spChg chg="mod">
          <ac:chgData name="Jessica Gumness" userId="27b41924-06bf-4c1d-9633-40d515614a47" providerId="ADAL" clId="{B06C7DF3-695D-46A6-A0D8-FD5E536942B0}" dt="2022-06-29T13:34:47.185" v="1062"/>
          <ac:spMkLst>
            <pc:docMk/>
            <pc:sldMk cId="4203101108" sldId="292"/>
            <ac:spMk id="2" creationId="{F4014408-17C0-4D35-B053-07B6806B1506}"/>
          </ac:spMkLst>
        </pc:spChg>
        <pc:spChg chg="mod">
          <ac:chgData name="Jessica Gumness" userId="27b41924-06bf-4c1d-9633-40d515614a47" providerId="ADAL" clId="{B06C7DF3-695D-46A6-A0D8-FD5E536942B0}" dt="2022-06-29T13:34:47.185" v="1062"/>
          <ac:spMkLst>
            <pc:docMk/>
            <pc:sldMk cId="4203101108" sldId="292"/>
            <ac:spMk id="3" creationId="{16319CC7-BE75-46F2-919E-D6687CFD3DCB}"/>
          </ac:spMkLst>
        </pc:spChg>
        <pc:spChg chg="mod">
          <ac:chgData name="Jessica Gumness" userId="27b41924-06bf-4c1d-9633-40d515614a47" providerId="ADAL" clId="{B06C7DF3-695D-46A6-A0D8-FD5E536942B0}" dt="2022-06-29T13:34:47.185" v="1062"/>
          <ac:spMkLst>
            <pc:docMk/>
            <pc:sldMk cId="4203101108" sldId="292"/>
            <ac:spMk id="4" creationId="{8FD327BF-B9BA-4693-B7BE-381EAA242DC6}"/>
          </ac:spMkLst>
        </pc:spChg>
        <pc:spChg chg="mod">
          <ac:chgData name="Jessica Gumness" userId="27b41924-06bf-4c1d-9633-40d515614a47" providerId="ADAL" clId="{B06C7DF3-695D-46A6-A0D8-FD5E536942B0}" dt="2022-06-29T13:39:42.258" v="1073" actId="255"/>
          <ac:spMkLst>
            <pc:docMk/>
            <pc:sldMk cId="4203101108" sldId="292"/>
            <ac:spMk id="5" creationId="{E1E0027D-EAE1-4F24-A9FC-0AE482B72EBB}"/>
          </ac:spMkLst>
        </pc:spChg>
        <pc:spChg chg="mod">
          <ac:chgData name="Jessica Gumness" userId="27b41924-06bf-4c1d-9633-40d515614a47" providerId="ADAL" clId="{B06C7DF3-695D-46A6-A0D8-FD5E536942B0}" dt="2022-06-29T13:34:47.185" v="1062"/>
          <ac:spMkLst>
            <pc:docMk/>
            <pc:sldMk cId="4203101108" sldId="292"/>
            <ac:spMk id="6" creationId="{D1CF2286-E1F9-4E07-9FF8-F617E9AF33C8}"/>
          </ac:spMkLst>
        </pc:spChg>
        <pc:spChg chg="mod">
          <ac:chgData name="Jessica Gumness" userId="27b41924-06bf-4c1d-9633-40d515614a47" providerId="ADAL" clId="{B06C7DF3-695D-46A6-A0D8-FD5E536942B0}" dt="2022-06-29T13:34:47.185" v="1062"/>
          <ac:spMkLst>
            <pc:docMk/>
            <pc:sldMk cId="4203101108" sldId="292"/>
            <ac:spMk id="7" creationId="{59546F2B-3B86-4251-BE92-AA6ADD4BF59D}"/>
          </ac:spMkLst>
        </pc:spChg>
        <pc:spChg chg="mod">
          <ac:chgData name="Jessica Gumness" userId="27b41924-06bf-4c1d-9633-40d515614a47" providerId="ADAL" clId="{B06C7DF3-695D-46A6-A0D8-FD5E536942B0}" dt="2022-06-29T13:34:47.185" v="1062"/>
          <ac:spMkLst>
            <pc:docMk/>
            <pc:sldMk cId="4203101108" sldId="292"/>
            <ac:spMk id="8" creationId="{B067E1BD-11B8-4685-8535-A43A0BF10630}"/>
          </ac:spMkLst>
        </pc:spChg>
      </pc:sldChg>
      <pc:sldChg chg="modSp new mod">
        <pc:chgData name="Jessica Gumness" userId="27b41924-06bf-4c1d-9633-40d515614a47" providerId="ADAL" clId="{B06C7DF3-695D-46A6-A0D8-FD5E536942B0}" dt="2022-06-29T13:34:47.185" v="1062"/>
        <pc:sldMkLst>
          <pc:docMk/>
          <pc:sldMk cId="2301407307" sldId="293"/>
        </pc:sldMkLst>
        <pc:spChg chg="mod">
          <ac:chgData name="Jessica Gumness" userId="27b41924-06bf-4c1d-9633-40d515614a47" providerId="ADAL" clId="{B06C7DF3-695D-46A6-A0D8-FD5E536942B0}" dt="2022-06-29T13:34:47.185" v="1062"/>
          <ac:spMkLst>
            <pc:docMk/>
            <pc:sldMk cId="2301407307" sldId="293"/>
            <ac:spMk id="2" creationId="{3B534E0C-5EB2-4856-AA43-E1C0775BC0E9}"/>
          </ac:spMkLst>
        </pc:spChg>
        <pc:spChg chg="mod">
          <ac:chgData name="Jessica Gumness" userId="27b41924-06bf-4c1d-9633-40d515614a47" providerId="ADAL" clId="{B06C7DF3-695D-46A6-A0D8-FD5E536942B0}" dt="2022-06-29T13:34:47.185" v="1062"/>
          <ac:spMkLst>
            <pc:docMk/>
            <pc:sldMk cId="2301407307" sldId="293"/>
            <ac:spMk id="3" creationId="{48C3DD8C-E49B-4B4D-9D61-4294BF46D21F}"/>
          </ac:spMkLst>
        </pc:spChg>
        <pc:spChg chg="mod">
          <ac:chgData name="Jessica Gumness" userId="27b41924-06bf-4c1d-9633-40d515614a47" providerId="ADAL" clId="{B06C7DF3-695D-46A6-A0D8-FD5E536942B0}" dt="2022-06-29T13:34:47.185" v="1062"/>
          <ac:spMkLst>
            <pc:docMk/>
            <pc:sldMk cId="2301407307" sldId="293"/>
            <ac:spMk id="4" creationId="{D3CA52F8-A44C-4184-BAAD-94CA91306EAF}"/>
          </ac:spMkLst>
        </pc:spChg>
      </pc:sldChg>
      <pc:sldChg chg="modSp new mod">
        <pc:chgData name="Jessica Gumness" userId="27b41924-06bf-4c1d-9633-40d515614a47" providerId="ADAL" clId="{B06C7DF3-695D-46A6-A0D8-FD5E536942B0}" dt="2022-06-29T13:34:47.185" v="1062"/>
        <pc:sldMkLst>
          <pc:docMk/>
          <pc:sldMk cId="277448323" sldId="294"/>
        </pc:sldMkLst>
        <pc:spChg chg="mod">
          <ac:chgData name="Jessica Gumness" userId="27b41924-06bf-4c1d-9633-40d515614a47" providerId="ADAL" clId="{B06C7DF3-695D-46A6-A0D8-FD5E536942B0}" dt="2022-06-29T13:34:47.185" v="1062"/>
          <ac:spMkLst>
            <pc:docMk/>
            <pc:sldMk cId="277448323" sldId="294"/>
            <ac:spMk id="2" creationId="{9C8F6919-9C58-4B9C-8AD9-148BE9AC9504}"/>
          </ac:spMkLst>
        </pc:spChg>
        <pc:spChg chg="mod">
          <ac:chgData name="Jessica Gumness" userId="27b41924-06bf-4c1d-9633-40d515614a47" providerId="ADAL" clId="{B06C7DF3-695D-46A6-A0D8-FD5E536942B0}" dt="2022-06-29T13:34:47.185" v="1062"/>
          <ac:spMkLst>
            <pc:docMk/>
            <pc:sldMk cId="277448323" sldId="294"/>
            <ac:spMk id="3" creationId="{3512BB57-8C51-402B-807F-F5AAEE02A5AC}"/>
          </ac:spMkLst>
        </pc:spChg>
        <pc:spChg chg="mod">
          <ac:chgData name="Jessica Gumness" userId="27b41924-06bf-4c1d-9633-40d515614a47" providerId="ADAL" clId="{B06C7DF3-695D-46A6-A0D8-FD5E536942B0}" dt="2022-06-29T13:34:47.185" v="1062"/>
          <ac:spMkLst>
            <pc:docMk/>
            <pc:sldMk cId="277448323" sldId="294"/>
            <ac:spMk id="4" creationId="{99F0E3D8-F1EC-4D50-98D6-9EFB1607C79C}"/>
          </ac:spMkLst>
        </pc:spChg>
        <pc:spChg chg="mod">
          <ac:chgData name="Jessica Gumness" userId="27b41924-06bf-4c1d-9633-40d515614a47" providerId="ADAL" clId="{B06C7DF3-695D-46A6-A0D8-FD5E536942B0}" dt="2022-06-29T13:34:47.185" v="1062"/>
          <ac:spMkLst>
            <pc:docMk/>
            <pc:sldMk cId="277448323" sldId="294"/>
            <ac:spMk id="5" creationId="{4C277842-C129-49C1-9DAA-9E3CCADCC0B1}"/>
          </ac:spMkLst>
        </pc:spChg>
        <pc:spChg chg="mod">
          <ac:chgData name="Jessica Gumness" userId="27b41924-06bf-4c1d-9633-40d515614a47" providerId="ADAL" clId="{B06C7DF3-695D-46A6-A0D8-FD5E536942B0}" dt="2022-06-29T13:34:47.185" v="1062"/>
          <ac:spMkLst>
            <pc:docMk/>
            <pc:sldMk cId="277448323" sldId="294"/>
            <ac:spMk id="6" creationId="{1025EE58-C998-46E1-B86D-C91385528A37}"/>
          </ac:spMkLst>
        </pc:spChg>
        <pc:spChg chg="mod">
          <ac:chgData name="Jessica Gumness" userId="27b41924-06bf-4c1d-9633-40d515614a47" providerId="ADAL" clId="{B06C7DF3-695D-46A6-A0D8-FD5E536942B0}" dt="2022-06-29T13:34:47.185" v="1062"/>
          <ac:spMkLst>
            <pc:docMk/>
            <pc:sldMk cId="277448323" sldId="294"/>
            <ac:spMk id="7" creationId="{1D3CBADB-2AC3-4ECF-9146-5BF4696FA7F9}"/>
          </ac:spMkLst>
        </pc:spChg>
        <pc:spChg chg="mod">
          <ac:chgData name="Jessica Gumness" userId="27b41924-06bf-4c1d-9633-40d515614a47" providerId="ADAL" clId="{B06C7DF3-695D-46A6-A0D8-FD5E536942B0}" dt="2022-06-29T13:34:47.185" v="1062"/>
          <ac:spMkLst>
            <pc:docMk/>
            <pc:sldMk cId="277448323" sldId="294"/>
            <ac:spMk id="8" creationId="{A9DE8B40-9C52-45DB-B780-6177EA346460}"/>
          </ac:spMkLst>
        </pc:spChg>
      </pc:sldChg>
      <pc:sldChg chg="modSp new mod">
        <pc:chgData name="Jessica Gumness" userId="27b41924-06bf-4c1d-9633-40d515614a47" providerId="ADAL" clId="{B06C7DF3-695D-46A6-A0D8-FD5E536942B0}" dt="2022-06-29T13:34:47.185" v="1062"/>
        <pc:sldMkLst>
          <pc:docMk/>
          <pc:sldMk cId="2081701017" sldId="295"/>
        </pc:sldMkLst>
        <pc:spChg chg="mod">
          <ac:chgData name="Jessica Gumness" userId="27b41924-06bf-4c1d-9633-40d515614a47" providerId="ADAL" clId="{B06C7DF3-695D-46A6-A0D8-FD5E536942B0}" dt="2022-06-29T13:34:47.185" v="1062"/>
          <ac:spMkLst>
            <pc:docMk/>
            <pc:sldMk cId="2081701017" sldId="295"/>
            <ac:spMk id="2" creationId="{09F167E2-E1E9-45DB-8BEB-D44DCD32E040}"/>
          </ac:spMkLst>
        </pc:spChg>
        <pc:spChg chg="mod">
          <ac:chgData name="Jessica Gumness" userId="27b41924-06bf-4c1d-9633-40d515614a47" providerId="ADAL" clId="{B06C7DF3-695D-46A6-A0D8-FD5E536942B0}" dt="2022-06-29T13:34:47.185" v="1062"/>
          <ac:spMkLst>
            <pc:docMk/>
            <pc:sldMk cId="2081701017" sldId="295"/>
            <ac:spMk id="3" creationId="{BE162A9F-D618-4092-995D-3E548C5EFA10}"/>
          </ac:spMkLst>
        </pc:spChg>
        <pc:spChg chg="mod">
          <ac:chgData name="Jessica Gumness" userId="27b41924-06bf-4c1d-9633-40d515614a47" providerId="ADAL" clId="{B06C7DF3-695D-46A6-A0D8-FD5E536942B0}" dt="2022-06-29T13:34:47.185" v="1062"/>
          <ac:spMkLst>
            <pc:docMk/>
            <pc:sldMk cId="2081701017" sldId="295"/>
            <ac:spMk id="4" creationId="{C605BD77-7187-430D-89A0-5A4729ACA1A5}"/>
          </ac:spMkLst>
        </pc:spChg>
      </pc:sldChg>
      <pc:sldChg chg="modSp new mod">
        <pc:chgData name="Jessica Gumness" userId="27b41924-06bf-4c1d-9633-40d515614a47" providerId="ADAL" clId="{B06C7DF3-695D-46A6-A0D8-FD5E536942B0}" dt="2022-06-29T13:34:47.185" v="1062"/>
        <pc:sldMkLst>
          <pc:docMk/>
          <pc:sldMk cId="3448612450" sldId="296"/>
        </pc:sldMkLst>
        <pc:spChg chg="mod">
          <ac:chgData name="Jessica Gumness" userId="27b41924-06bf-4c1d-9633-40d515614a47" providerId="ADAL" clId="{B06C7DF3-695D-46A6-A0D8-FD5E536942B0}" dt="2022-06-29T13:34:47.185" v="1062"/>
          <ac:spMkLst>
            <pc:docMk/>
            <pc:sldMk cId="3448612450" sldId="296"/>
            <ac:spMk id="2" creationId="{A0054369-E449-44E9-A274-CFA309BF9443}"/>
          </ac:spMkLst>
        </pc:spChg>
        <pc:spChg chg="mod">
          <ac:chgData name="Jessica Gumness" userId="27b41924-06bf-4c1d-9633-40d515614a47" providerId="ADAL" clId="{B06C7DF3-695D-46A6-A0D8-FD5E536942B0}" dt="2022-06-29T13:34:47.185" v="1062"/>
          <ac:spMkLst>
            <pc:docMk/>
            <pc:sldMk cId="3448612450" sldId="296"/>
            <ac:spMk id="3" creationId="{2A3FC552-AA5F-4D4C-AB33-190F993AC19A}"/>
          </ac:spMkLst>
        </pc:spChg>
        <pc:spChg chg="mod">
          <ac:chgData name="Jessica Gumness" userId="27b41924-06bf-4c1d-9633-40d515614a47" providerId="ADAL" clId="{B06C7DF3-695D-46A6-A0D8-FD5E536942B0}" dt="2022-06-29T13:34:47.185" v="1062"/>
          <ac:spMkLst>
            <pc:docMk/>
            <pc:sldMk cId="3448612450" sldId="296"/>
            <ac:spMk id="4" creationId="{4711933B-5BE8-41C2-88D3-3A245125BB89}"/>
          </ac:spMkLst>
        </pc:spChg>
        <pc:spChg chg="mod">
          <ac:chgData name="Jessica Gumness" userId="27b41924-06bf-4c1d-9633-40d515614a47" providerId="ADAL" clId="{B06C7DF3-695D-46A6-A0D8-FD5E536942B0}" dt="2022-06-29T13:34:47.185" v="1062"/>
          <ac:spMkLst>
            <pc:docMk/>
            <pc:sldMk cId="3448612450" sldId="296"/>
            <ac:spMk id="5" creationId="{80286B5D-0C5B-42C4-BAB1-505CDCF73A82}"/>
          </ac:spMkLst>
        </pc:spChg>
        <pc:spChg chg="mod">
          <ac:chgData name="Jessica Gumness" userId="27b41924-06bf-4c1d-9633-40d515614a47" providerId="ADAL" clId="{B06C7DF3-695D-46A6-A0D8-FD5E536942B0}" dt="2022-06-29T13:34:47.185" v="1062"/>
          <ac:spMkLst>
            <pc:docMk/>
            <pc:sldMk cId="3448612450" sldId="296"/>
            <ac:spMk id="6" creationId="{B34B5041-36D4-4AE4-BD79-51DE96C8586D}"/>
          </ac:spMkLst>
        </pc:spChg>
        <pc:spChg chg="mod">
          <ac:chgData name="Jessica Gumness" userId="27b41924-06bf-4c1d-9633-40d515614a47" providerId="ADAL" clId="{B06C7DF3-695D-46A6-A0D8-FD5E536942B0}" dt="2022-06-29T13:34:47.185" v="1062"/>
          <ac:spMkLst>
            <pc:docMk/>
            <pc:sldMk cId="3448612450" sldId="296"/>
            <ac:spMk id="7" creationId="{2503218E-5211-4868-A9A0-F1040EF33A6D}"/>
          </ac:spMkLst>
        </pc:spChg>
        <pc:spChg chg="mod">
          <ac:chgData name="Jessica Gumness" userId="27b41924-06bf-4c1d-9633-40d515614a47" providerId="ADAL" clId="{B06C7DF3-695D-46A6-A0D8-FD5E536942B0}" dt="2022-06-29T13:34:47.185" v="1062"/>
          <ac:spMkLst>
            <pc:docMk/>
            <pc:sldMk cId="3448612450" sldId="296"/>
            <ac:spMk id="8" creationId="{7EF5DA4B-6F18-43AB-8820-7FACF95A1615}"/>
          </ac:spMkLst>
        </pc:spChg>
      </pc:sldChg>
      <pc:sldChg chg="addSp delSp modSp new mod modClrScheme chgLayout">
        <pc:chgData name="Jessica Gumness" userId="27b41924-06bf-4c1d-9633-40d515614a47" providerId="ADAL" clId="{B06C7DF3-695D-46A6-A0D8-FD5E536942B0}" dt="2022-06-29T13:34:47.185" v="1062"/>
        <pc:sldMkLst>
          <pc:docMk/>
          <pc:sldMk cId="3514710975" sldId="297"/>
        </pc:sldMkLst>
        <pc:spChg chg="del mod ord">
          <ac:chgData name="Jessica Gumness" userId="27b41924-06bf-4c1d-9633-40d515614a47" providerId="ADAL" clId="{B06C7DF3-695D-46A6-A0D8-FD5E536942B0}" dt="2022-06-28T19:02:26.017" v="390" actId="700"/>
          <ac:spMkLst>
            <pc:docMk/>
            <pc:sldMk cId="3514710975" sldId="297"/>
            <ac:spMk id="2" creationId="{84D2C9A2-FAA6-4094-9D60-49B15726C5E2}"/>
          </ac:spMkLst>
        </pc:spChg>
        <pc:spChg chg="del mod ord">
          <ac:chgData name="Jessica Gumness" userId="27b41924-06bf-4c1d-9633-40d515614a47" providerId="ADAL" clId="{B06C7DF3-695D-46A6-A0D8-FD5E536942B0}" dt="2022-06-28T19:02:26.017" v="390" actId="700"/>
          <ac:spMkLst>
            <pc:docMk/>
            <pc:sldMk cId="3514710975" sldId="297"/>
            <ac:spMk id="3" creationId="{F5F840A5-4922-4538-8BE9-5F62741BFF38}"/>
          </ac:spMkLst>
        </pc:spChg>
        <pc:spChg chg="del">
          <ac:chgData name="Jessica Gumness" userId="27b41924-06bf-4c1d-9633-40d515614a47" providerId="ADAL" clId="{B06C7DF3-695D-46A6-A0D8-FD5E536942B0}" dt="2022-06-28T19:02:26.017" v="390" actId="700"/>
          <ac:spMkLst>
            <pc:docMk/>
            <pc:sldMk cId="3514710975" sldId="297"/>
            <ac:spMk id="4" creationId="{5901D98B-520F-4C7F-9785-BE22ECB4ADD0}"/>
          </ac:spMkLst>
        </pc:spChg>
        <pc:spChg chg="del mod ord">
          <ac:chgData name="Jessica Gumness" userId="27b41924-06bf-4c1d-9633-40d515614a47" providerId="ADAL" clId="{B06C7DF3-695D-46A6-A0D8-FD5E536942B0}" dt="2022-06-28T19:02:26.017" v="390" actId="700"/>
          <ac:spMkLst>
            <pc:docMk/>
            <pc:sldMk cId="3514710975" sldId="297"/>
            <ac:spMk id="5" creationId="{EAF53E2B-6712-4C02-A274-F2F0D75870D5}"/>
          </ac:spMkLst>
        </pc:spChg>
        <pc:spChg chg="del">
          <ac:chgData name="Jessica Gumness" userId="27b41924-06bf-4c1d-9633-40d515614a47" providerId="ADAL" clId="{B06C7DF3-695D-46A6-A0D8-FD5E536942B0}" dt="2022-06-28T19:02:26.017" v="390" actId="700"/>
          <ac:spMkLst>
            <pc:docMk/>
            <pc:sldMk cId="3514710975" sldId="297"/>
            <ac:spMk id="6" creationId="{3F2BAB02-D89D-413E-9AB7-4696B58602D4}"/>
          </ac:spMkLst>
        </pc:spChg>
        <pc:spChg chg="del">
          <ac:chgData name="Jessica Gumness" userId="27b41924-06bf-4c1d-9633-40d515614a47" providerId="ADAL" clId="{B06C7DF3-695D-46A6-A0D8-FD5E536942B0}" dt="2022-06-28T19:02:26.017" v="390" actId="700"/>
          <ac:spMkLst>
            <pc:docMk/>
            <pc:sldMk cId="3514710975" sldId="297"/>
            <ac:spMk id="7" creationId="{856873FD-D0A8-47E9-844E-B08398CB15F0}"/>
          </ac:spMkLst>
        </pc:spChg>
        <pc:spChg chg="del">
          <ac:chgData name="Jessica Gumness" userId="27b41924-06bf-4c1d-9633-40d515614a47" providerId="ADAL" clId="{B06C7DF3-695D-46A6-A0D8-FD5E536942B0}" dt="2022-06-28T19:02:26.017" v="390" actId="700"/>
          <ac:spMkLst>
            <pc:docMk/>
            <pc:sldMk cId="3514710975" sldId="297"/>
            <ac:spMk id="8" creationId="{14ACE0BD-F764-4D3E-9EE3-3B3D69EF9A04}"/>
          </ac:spMkLst>
        </pc:spChg>
        <pc:spChg chg="add mod ord">
          <ac:chgData name="Jessica Gumness" userId="27b41924-06bf-4c1d-9633-40d515614a47" providerId="ADAL" clId="{B06C7DF3-695D-46A6-A0D8-FD5E536942B0}" dt="2022-06-29T13:34:47.185" v="1062"/>
          <ac:spMkLst>
            <pc:docMk/>
            <pc:sldMk cId="3514710975" sldId="297"/>
            <ac:spMk id="9" creationId="{66593D2A-5D70-4480-BCC3-BA37FBE2AF5B}"/>
          </ac:spMkLst>
        </pc:spChg>
        <pc:spChg chg="add mod ord">
          <ac:chgData name="Jessica Gumness" userId="27b41924-06bf-4c1d-9633-40d515614a47" providerId="ADAL" clId="{B06C7DF3-695D-46A6-A0D8-FD5E536942B0}" dt="2022-06-29T13:34:47.185" v="1062"/>
          <ac:spMkLst>
            <pc:docMk/>
            <pc:sldMk cId="3514710975" sldId="297"/>
            <ac:spMk id="10" creationId="{819AF0C0-D1E7-4F0C-BD3D-6C5B296E9458}"/>
          </ac:spMkLst>
        </pc:spChg>
        <pc:spChg chg="add mod ord">
          <ac:chgData name="Jessica Gumness" userId="27b41924-06bf-4c1d-9633-40d515614a47" providerId="ADAL" clId="{B06C7DF3-695D-46A6-A0D8-FD5E536942B0}" dt="2022-06-29T13:34:47.185" v="1062"/>
          <ac:spMkLst>
            <pc:docMk/>
            <pc:sldMk cId="3514710975" sldId="297"/>
            <ac:spMk id="11" creationId="{85734C46-1369-4F54-9EE5-4FE3DD5CF46E}"/>
          </ac:spMkLst>
        </pc:spChg>
      </pc:sldChg>
      <pc:sldChg chg="modSp new mod">
        <pc:chgData name="Jessica Gumness" userId="27b41924-06bf-4c1d-9633-40d515614a47" providerId="ADAL" clId="{B06C7DF3-695D-46A6-A0D8-FD5E536942B0}" dt="2022-06-29T13:34:47.185" v="1062"/>
        <pc:sldMkLst>
          <pc:docMk/>
          <pc:sldMk cId="3878211604" sldId="298"/>
        </pc:sldMkLst>
        <pc:spChg chg="mod">
          <ac:chgData name="Jessica Gumness" userId="27b41924-06bf-4c1d-9633-40d515614a47" providerId="ADAL" clId="{B06C7DF3-695D-46A6-A0D8-FD5E536942B0}" dt="2022-06-29T13:34:47.185" v="1062"/>
          <ac:spMkLst>
            <pc:docMk/>
            <pc:sldMk cId="3878211604" sldId="298"/>
            <ac:spMk id="2" creationId="{3D9AF0CF-E122-4783-BB40-59BFE2C7B224}"/>
          </ac:spMkLst>
        </pc:spChg>
        <pc:spChg chg="mod">
          <ac:chgData name="Jessica Gumness" userId="27b41924-06bf-4c1d-9633-40d515614a47" providerId="ADAL" clId="{B06C7DF3-695D-46A6-A0D8-FD5E536942B0}" dt="2022-06-29T13:34:47.185" v="1062"/>
          <ac:spMkLst>
            <pc:docMk/>
            <pc:sldMk cId="3878211604" sldId="298"/>
            <ac:spMk id="3" creationId="{514F5D6D-E9B0-4184-8994-9C32E91EA597}"/>
          </ac:spMkLst>
        </pc:spChg>
        <pc:spChg chg="mod">
          <ac:chgData name="Jessica Gumness" userId="27b41924-06bf-4c1d-9633-40d515614a47" providerId="ADAL" clId="{B06C7DF3-695D-46A6-A0D8-FD5E536942B0}" dt="2022-06-29T13:34:47.185" v="1062"/>
          <ac:spMkLst>
            <pc:docMk/>
            <pc:sldMk cId="3878211604" sldId="298"/>
            <ac:spMk id="4" creationId="{AED47D5C-40C8-4C80-B1AB-065CA3FB15A8}"/>
          </ac:spMkLst>
        </pc:spChg>
        <pc:spChg chg="mod">
          <ac:chgData name="Jessica Gumness" userId="27b41924-06bf-4c1d-9633-40d515614a47" providerId="ADAL" clId="{B06C7DF3-695D-46A6-A0D8-FD5E536942B0}" dt="2022-06-29T13:34:47.185" v="1062"/>
          <ac:spMkLst>
            <pc:docMk/>
            <pc:sldMk cId="3878211604" sldId="298"/>
            <ac:spMk id="5" creationId="{FD5A15A2-7DB3-478B-B13D-D2356DA9847F}"/>
          </ac:spMkLst>
        </pc:spChg>
        <pc:spChg chg="mod">
          <ac:chgData name="Jessica Gumness" userId="27b41924-06bf-4c1d-9633-40d515614a47" providerId="ADAL" clId="{B06C7DF3-695D-46A6-A0D8-FD5E536942B0}" dt="2022-06-29T13:34:47.185" v="1062"/>
          <ac:spMkLst>
            <pc:docMk/>
            <pc:sldMk cId="3878211604" sldId="298"/>
            <ac:spMk id="6" creationId="{4F666198-C9EF-4B7E-9F42-A842590BDC14}"/>
          </ac:spMkLst>
        </pc:spChg>
        <pc:spChg chg="mod">
          <ac:chgData name="Jessica Gumness" userId="27b41924-06bf-4c1d-9633-40d515614a47" providerId="ADAL" clId="{B06C7DF3-695D-46A6-A0D8-FD5E536942B0}" dt="2022-06-29T13:34:47.185" v="1062"/>
          <ac:spMkLst>
            <pc:docMk/>
            <pc:sldMk cId="3878211604" sldId="298"/>
            <ac:spMk id="7" creationId="{965589C9-0989-41DE-8DA5-BABF19645BB6}"/>
          </ac:spMkLst>
        </pc:spChg>
        <pc:spChg chg="mod">
          <ac:chgData name="Jessica Gumness" userId="27b41924-06bf-4c1d-9633-40d515614a47" providerId="ADAL" clId="{B06C7DF3-695D-46A6-A0D8-FD5E536942B0}" dt="2022-06-29T13:34:47.185" v="1062"/>
          <ac:spMkLst>
            <pc:docMk/>
            <pc:sldMk cId="3878211604" sldId="298"/>
            <ac:spMk id="8" creationId="{0EE98558-5F22-4994-8D04-CC93C4D53B19}"/>
          </ac:spMkLst>
        </pc:spChg>
      </pc:sldChg>
      <pc:sldChg chg="modSp new mod">
        <pc:chgData name="Jessica Gumness" userId="27b41924-06bf-4c1d-9633-40d515614a47" providerId="ADAL" clId="{B06C7DF3-695D-46A6-A0D8-FD5E536942B0}" dt="2022-06-29T13:34:47.185" v="1062"/>
        <pc:sldMkLst>
          <pc:docMk/>
          <pc:sldMk cId="3119626273" sldId="299"/>
        </pc:sldMkLst>
        <pc:spChg chg="mod">
          <ac:chgData name="Jessica Gumness" userId="27b41924-06bf-4c1d-9633-40d515614a47" providerId="ADAL" clId="{B06C7DF3-695D-46A6-A0D8-FD5E536942B0}" dt="2022-06-29T13:34:47.185" v="1062"/>
          <ac:spMkLst>
            <pc:docMk/>
            <pc:sldMk cId="3119626273" sldId="299"/>
            <ac:spMk id="2" creationId="{01A18C40-511D-4532-9AFF-E2AA20991291}"/>
          </ac:spMkLst>
        </pc:spChg>
        <pc:spChg chg="mod">
          <ac:chgData name="Jessica Gumness" userId="27b41924-06bf-4c1d-9633-40d515614a47" providerId="ADAL" clId="{B06C7DF3-695D-46A6-A0D8-FD5E536942B0}" dt="2022-06-29T13:34:47.185" v="1062"/>
          <ac:spMkLst>
            <pc:docMk/>
            <pc:sldMk cId="3119626273" sldId="299"/>
            <ac:spMk id="3" creationId="{D5402BDC-8A23-407A-8FD1-BAF11E12D877}"/>
          </ac:spMkLst>
        </pc:spChg>
        <pc:spChg chg="mod">
          <ac:chgData name="Jessica Gumness" userId="27b41924-06bf-4c1d-9633-40d515614a47" providerId="ADAL" clId="{B06C7DF3-695D-46A6-A0D8-FD5E536942B0}" dt="2022-06-29T13:34:47.185" v="1062"/>
          <ac:spMkLst>
            <pc:docMk/>
            <pc:sldMk cId="3119626273" sldId="299"/>
            <ac:spMk id="4" creationId="{1BC3EE25-A94E-49B4-B126-E0C3F1C35E5B}"/>
          </ac:spMkLst>
        </pc:spChg>
      </pc:sldChg>
      <pc:sldChg chg="modSp new mod">
        <pc:chgData name="Jessica Gumness" userId="27b41924-06bf-4c1d-9633-40d515614a47" providerId="ADAL" clId="{B06C7DF3-695D-46A6-A0D8-FD5E536942B0}" dt="2022-06-29T13:40:10.039" v="1074" actId="255"/>
        <pc:sldMkLst>
          <pc:docMk/>
          <pc:sldMk cId="358680914" sldId="300"/>
        </pc:sldMkLst>
        <pc:spChg chg="mod">
          <ac:chgData name="Jessica Gumness" userId="27b41924-06bf-4c1d-9633-40d515614a47" providerId="ADAL" clId="{B06C7DF3-695D-46A6-A0D8-FD5E536942B0}" dt="2022-06-29T13:34:47.185" v="1062"/>
          <ac:spMkLst>
            <pc:docMk/>
            <pc:sldMk cId="358680914" sldId="300"/>
            <ac:spMk id="2" creationId="{403C552F-B54F-485E-AFC8-80CE4C1BBC7B}"/>
          </ac:spMkLst>
        </pc:spChg>
        <pc:spChg chg="mod">
          <ac:chgData name="Jessica Gumness" userId="27b41924-06bf-4c1d-9633-40d515614a47" providerId="ADAL" clId="{B06C7DF3-695D-46A6-A0D8-FD5E536942B0}" dt="2022-06-29T13:34:47.185" v="1062"/>
          <ac:spMkLst>
            <pc:docMk/>
            <pc:sldMk cId="358680914" sldId="300"/>
            <ac:spMk id="3" creationId="{7B690553-73C5-463A-9634-4E03543F526C}"/>
          </ac:spMkLst>
        </pc:spChg>
        <pc:spChg chg="mod">
          <ac:chgData name="Jessica Gumness" userId="27b41924-06bf-4c1d-9633-40d515614a47" providerId="ADAL" clId="{B06C7DF3-695D-46A6-A0D8-FD5E536942B0}" dt="2022-06-29T13:34:47.185" v="1062"/>
          <ac:spMkLst>
            <pc:docMk/>
            <pc:sldMk cId="358680914" sldId="300"/>
            <ac:spMk id="4" creationId="{D2BC928C-EF7D-4A86-8A1B-0DEA287DD025}"/>
          </ac:spMkLst>
        </pc:spChg>
        <pc:spChg chg="mod">
          <ac:chgData name="Jessica Gumness" userId="27b41924-06bf-4c1d-9633-40d515614a47" providerId="ADAL" clId="{B06C7DF3-695D-46A6-A0D8-FD5E536942B0}" dt="2022-06-29T13:40:10.039" v="1074" actId="255"/>
          <ac:spMkLst>
            <pc:docMk/>
            <pc:sldMk cId="358680914" sldId="300"/>
            <ac:spMk id="5" creationId="{BA4763DE-2570-455B-B8D7-6CD5501E3FA2}"/>
          </ac:spMkLst>
        </pc:spChg>
        <pc:spChg chg="mod">
          <ac:chgData name="Jessica Gumness" userId="27b41924-06bf-4c1d-9633-40d515614a47" providerId="ADAL" clId="{B06C7DF3-695D-46A6-A0D8-FD5E536942B0}" dt="2022-06-29T13:34:47.185" v="1062"/>
          <ac:spMkLst>
            <pc:docMk/>
            <pc:sldMk cId="358680914" sldId="300"/>
            <ac:spMk id="6" creationId="{5963BC27-D35A-4958-99C8-9165858D1262}"/>
          </ac:spMkLst>
        </pc:spChg>
        <pc:spChg chg="mod">
          <ac:chgData name="Jessica Gumness" userId="27b41924-06bf-4c1d-9633-40d515614a47" providerId="ADAL" clId="{B06C7DF3-695D-46A6-A0D8-FD5E536942B0}" dt="2022-06-29T13:34:47.185" v="1062"/>
          <ac:spMkLst>
            <pc:docMk/>
            <pc:sldMk cId="358680914" sldId="300"/>
            <ac:spMk id="7" creationId="{B6B003DB-03F9-4BE4-BCC3-9B7234E0271F}"/>
          </ac:spMkLst>
        </pc:spChg>
        <pc:spChg chg="mod">
          <ac:chgData name="Jessica Gumness" userId="27b41924-06bf-4c1d-9633-40d515614a47" providerId="ADAL" clId="{B06C7DF3-695D-46A6-A0D8-FD5E536942B0}" dt="2022-06-29T13:34:47.185" v="1062"/>
          <ac:spMkLst>
            <pc:docMk/>
            <pc:sldMk cId="358680914" sldId="300"/>
            <ac:spMk id="8" creationId="{CE59293A-5AA0-4A28-A260-342971752E39}"/>
          </ac:spMkLst>
        </pc:spChg>
      </pc:sldChg>
      <pc:sldChg chg="modSp new mod">
        <pc:chgData name="Jessica Gumness" userId="27b41924-06bf-4c1d-9633-40d515614a47" providerId="ADAL" clId="{B06C7DF3-695D-46A6-A0D8-FD5E536942B0}" dt="2022-06-29T13:34:47.185" v="1062"/>
        <pc:sldMkLst>
          <pc:docMk/>
          <pc:sldMk cId="2684635986" sldId="301"/>
        </pc:sldMkLst>
        <pc:spChg chg="mod">
          <ac:chgData name="Jessica Gumness" userId="27b41924-06bf-4c1d-9633-40d515614a47" providerId="ADAL" clId="{B06C7DF3-695D-46A6-A0D8-FD5E536942B0}" dt="2022-06-29T13:34:47.185" v="1062"/>
          <ac:spMkLst>
            <pc:docMk/>
            <pc:sldMk cId="2684635986" sldId="301"/>
            <ac:spMk id="2" creationId="{26E1C265-A190-4C55-BEB6-0A7B6E89AA65}"/>
          </ac:spMkLst>
        </pc:spChg>
        <pc:spChg chg="mod">
          <ac:chgData name="Jessica Gumness" userId="27b41924-06bf-4c1d-9633-40d515614a47" providerId="ADAL" clId="{B06C7DF3-695D-46A6-A0D8-FD5E536942B0}" dt="2022-06-29T13:34:47.185" v="1062"/>
          <ac:spMkLst>
            <pc:docMk/>
            <pc:sldMk cId="2684635986" sldId="301"/>
            <ac:spMk id="3" creationId="{059A00AD-DEC0-479D-91EE-58CEEBFD4ACE}"/>
          </ac:spMkLst>
        </pc:spChg>
        <pc:spChg chg="mod">
          <ac:chgData name="Jessica Gumness" userId="27b41924-06bf-4c1d-9633-40d515614a47" providerId="ADAL" clId="{B06C7DF3-695D-46A6-A0D8-FD5E536942B0}" dt="2022-06-29T13:34:47.185" v="1062"/>
          <ac:spMkLst>
            <pc:docMk/>
            <pc:sldMk cId="2684635986" sldId="301"/>
            <ac:spMk id="4" creationId="{8050B305-EE58-40E8-85AD-A94396116BD5}"/>
          </ac:spMkLst>
        </pc:spChg>
      </pc:sldChg>
      <pc:sldChg chg="addSp delSp modSp new mod modClrScheme chgLayout">
        <pc:chgData name="Jessica Gumness" userId="27b41924-06bf-4c1d-9633-40d515614a47" providerId="ADAL" clId="{B06C7DF3-695D-46A6-A0D8-FD5E536942B0}" dt="2022-06-29T13:34:47.185" v="1062"/>
        <pc:sldMkLst>
          <pc:docMk/>
          <pc:sldMk cId="944162055" sldId="302"/>
        </pc:sldMkLst>
        <pc:spChg chg="mod ord">
          <ac:chgData name="Jessica Gumness" userId="27b41924-06bf-4c1d-9633-40d515614a47" providerId="ADAL" clId="{B06C7DF3-695D-46A6-A0D8-FD5E536942B0}" dt="2022-06-29T13:34:47.185" v="1062"/>
          <ac:spMkLst>
            <pc:docMk/>
            <pc:sldMk cId="944162055" sldId="302"/>
            <ac:spMk id="2" creationId="{AEDCB54C-4F9D-4F77-8591-F6466CEAA281}"/>
          </ac:spMkLst>
        </pc:spChg>
        <pc:spChg chg="del mod ord">
          <ac:chgData name="Jessica Gumness" userId="27b41924-06bf-4c1d-9633-40d515614a47" providerId="ADAL" clId="{B06C7DF3-695D-46A6-A0D8-FD5E536942B0}" dt="2022-06-28T19:27:54.901" v="514" actId="700"/>
          <ac:spMkLst>
            <pc:docMk/>
            <pc:sldMk cId="944162055" sldId="302"/>
            <ac:spMk id="3" creationId="{EE28FCAB-B56E-4F25-BEF7-8A744ACF651B}"/>
          </ac:spMkLst>
        </pc:spChg>
        <pc:spChg chg="del mod ord">
          <ac:chgData name="Jessica Gumness" userId="27b41924-06bf-4c1d-9633-40d515614a47" providerId="ADAL" clId="{B06C7DF3-695D-46A6-A0D8-FD5E536942B0}" dt="2022-06-28T19:27:54.901" v="514" actId="700"/>
          <ac:spMkLst>
            <pc:docMk/>
            <pc:sldMk cId="944162055" sldId="302"/>
            <ac:spMk id="4" creationId="{61CEBE92-C62B-4EA9-94C7-C901056BF939}"/>
          </ac:spMkLst>
        </pc:spChg>
        <pc:spChg chg="del mod ord">
          <ac:chgData name="Jessica Gumness" userId="27b41924-06bf-4c1d-9633-40d515614a47" providerId="ADAL" clId="{B06C7DF3-695D-46A6-A0D8-FD5E536942B0}" dt="2022-06-28T19:27:54.901" v="514" actId="700"/>
          <ac:spMkLst>
            <pc:docMk/>
            <pc:sldMk cId="944162055" sldId="302"/>
            <ac:spMk id="5" creationId="{64B23825-678A-40E0-9600-D1DB4F50C1B0}"/>
          </ac:spMkLst>
        </pc:spChg>
        <pc:spChg chg="del">
          <ac:chgData name="Jessica Gumness" userId="27b41924-06bf-4c1d-9633-40d515614a47" providerId="ADAL" clId="{B06C7DF3-695D-46A6-A0D8-FD5E536942B0}" dt="2022-06-28T19:27:54.901" v="514" actId="700"/>
          <ac:spMkLst>
            <pc:docMk/>
            <pc:sldMk cId="944162055" sldId="302"/>
            <ac:spMk id="6" creationId="{2DF5CC56-E79B-4926-A1DE-B8D8DE5DEEAC}"/>
          </ac:spMkLst>
        </pc:spChg>
        <pc:spChg chg="del mod ord">
          <ac:chgData name="Jessica Gumness" userId="27b41924-06bf-4c1d-9633-40d515614a47" providerId="ADAL" clId="{B06C7DF3-695D-46A6-A0D8-FD5E536942B0}" dt="2022-06-28T19:27:54.901" v="514" actId="700"/>
          <ac:spMkLst>
            <pc:docMk/>
            <pc:sldMk cId="944162055" sldId="302"/>
            <ac:spMk id="7" creationId="{1EE71CDE-B3F8-4839-B4D3-A8636050817D}"/>
          </ac:spMkLst>
        </pc:spChg>
        <pc:spChg chg="del">
          <ac:chgData name="Jessica Gumness" userId="27b41924-06bf-4c1d-9633-40d515614a47" providerId="ADAL" clId="{B06C7DF3-695D-46A6-A0D8-FD5E536942B0}" dt="2022-06-28T19:27:54.901" v="514" actId="700"/>
          <ac:spMkLst>
            <pc:docMk/>
            <pc:sldMk cId="944162055" sldId="302"/>
            <ac:spMk id="8" creationId="{D3DE8A2D-7BB6-428F-847C-6C44FD79C7B5}"/>
          </ac:spMkLst>
        </pc:spChg>
        <pc:spChg chg="add mod ord">
          <ac:chgData name="Jessica Gumness" userId="27b41924-06bf-4c1d-9633-40d515614a47" providerId="ADAL" clId="{B06C7DF3-695D-46A6-A0D8-FD5E536942B0}" dt="2022-06-29T13:34:47.185" v="1062"/>
          <ac:spMkLst>
            <pc:docMk/>
            <pc:sldMk cId="944162055" sldId="302"/>
            <ac:spMk id="9" creationId="{87E8149E-07DF-461C-B71B-725766BCE280}"/>
          </ac:spMkLst>
        </pc:spChg>
        <pc:spChg chg="add mod ord">
          <ac:chgData name="Jessica Gumness" userId="27b41924-06bf-4c1d-9633-40d515614a47" providerId="ADAL" clId="{B06C7DF3-695D-46A6-A0D8-FD5E536942B0}" dt="2022-06-29T13:34:47.185" v="1062"/>
          <ac:spMkLst>
            <pc:docMk/>
            <pc:sldMk cId="944162055" sldId="302"/>
            <ac:spMk id="10" creationId="{D4BA6647-E800-476B-AABB-D91C1511A1F6}"/>
          </ac:spMkLst>
        </pc:spChg>
        <pc:spChg chg="add mod ord">
          <ac:chgData name="Jessica Gumness" userId="27b41924-06bf-4c1d-9633-40d515614a47" providerId="ADAL" clId="{B06C7DF3-695D-46A6-A0D8-FD5E536942B0}" dt="2022-06-29T13:34:47.185" v="1062"/>
          <ac:spMkLst>
            <pc:docMk/>
            <pc:sldMk cId="944162055" sldId="302"/>
            <ac:spMk id="11" creationId="{443D19D1-71DE-4BA4-99F2-A4149FBDC4B3}"/>
          </ac:spMkLst>
        </pc:spChg>
        <pc:spChg chg="add mod ord">
          <ac:chgData name="Jessica Gumness" userId="27b41924-06bf-4c1d-9633-40d515614a47" providerId="ADAL" clId="{B06C7DF3-695D-46A6-A0D8-FD5E536942B0}" dt="2022-06-29T13:34:47.185" v="1062"/>
          <ac:spMkLst>
            <pc:docMk/>
            <pc:sldMk cId="944162055" sldId="302"/>
            <ac:spMk id="12" creationId="{D1B30FBB-F028-4668-9A04-FAFAD7E3E556}"/>
          </ac:spMkLst>
        </pc:spChg>
      </pc:sldChg>
      <pc:sldChg chg="modSp new mod ord">
        <pc:chgData name="Jessica Gumness" userId="27b41924-06bf-4c1d-9633-40d515614a47" providerId="ADAL" clId="{B06C7DF3-695D-46A6-A0D8-FD5E536942B0}" dt="2022-06-29T13:34:47.185" v="1062"/>
        <pc:sldMkLst>
          <pc:docMk/>
          <pc:sldMk cId="2828386333" sldId="303"/>
        </pc:sldMkLst>
        <pc:spChg chg="mod">
          <ac:chgData name="Jessica Gumness" userId="27b41924-06bf-4c1d-9633-40d515614a47" providerId="ADAL" clId="{B06C7DF3-695D-46A6-A0D8-FD5E536942B0}" dt="2022-06-29T13:34:47.185" v="1062"/>
          <ac:spMkLst>
            <pc:docMk/>
            <pc:sldMk cId="2828386333" sldId="303"/>
            <ac:spMk id="2" creationId="{0049E078-EC39-47C8-B882-E5A7FEB412E0}"/>
          </ac:spMkLst>
        </pc:spChg>
        <pc:spChg chg="mod">
          <ac:chgData name="Jessica Gumness" userId="27b41924-06bf-4c1d-9633-40d515614a47" providerId="ADAL" clId="{B06C7DF3-695D-46A6-A0D8-FD5E536942B0}" dt="2022-06-29T13:34:47.185" v="1062"/>
          <ac:spMkLst>
            <pc:docMk/>
            <pc:sldMk cId="2828386333" sldId="303"/>
            <ac:spMk id="3" creationId="{11813722-BDA6-4DB8-91F7-C99921A97DB8}"/>
          </ac:spMkLst>
        </pc:spChg>
        <pc:spChg chg="mod">
          <ac:chgData name="Jessica Gumness" userId="27b41924-06bf-4c1d-9633-40d515614a47" providerId="ADAL" clId="{B06C7DF3-695D-46A6-A0D8-FD5E536942B0}" dt="2022-06-29T13:34:47.185" v="1062"/>
          <ac:spMkLst>
            <pc:docMk/>
            <pc:sldMk cId="2828386333" sldId="303"/>
            <ac:spMk id="4" creationId="{A4524F29-B7E7-4E77-AF90-E65EF8C7F93A}"/>
          </ac:spMkLst>
        </pc:spChg>
      </pc:sldChg>
      <pc:sldChg chg="modSp new mod">
        <pc:chgData name="Jessica Gumness" userId="27b41924-06bf-4c1d-9633-40d515614a47" providerId="ADAL" clId="{B06C7DF3-695D-46A6-A0D8-FD5E536942B0}" dt="2022-06-29T13:34:47.185" v="1062"/>
        <pc:sldMkLst>
          <pc:docMk/>
          <pc:sldMk cId="1875731390" sldId="304"/>
        </pc:sldMkLst>
        <pc:spChg chg="mod">
          <ac:chgData name="Jessica Gumness" userId="27b41924-06bf-4c1d-9633-40d515614a47" providerId="ADAL" clId="{B06C7DF3-695D-46A6-A0D8-FD5E536942B0}" dt="2022-06-29T13:34:47.185" v="1062"/>
          <ac:spMkLst>
            <pc:docMk/>
            <pc:sldMk cId="1875731390" sldId="304"/>
            <ac:spMk id="2" creationId="{69F306A9-6802-42BE-84D8-42942C37577F}"/>
          </ac:spMkLst>
        </pc:spChg>
        <pc:spChg chg="mod">
          <ac:chgData name="Jessica Gumness" userId="27b41924-06bf-4c1d-9633-40d515614a47" providerId="ADAL" clId="{B06C7DF3-695D-46A6-A0D8-FD5E536942B0}" dt="2022-06-29T13:34:47.185" v="1062"/>
          <ac:spMkLst>
            <pc:docMk/>
            <pc:sldMk cId="1875731390" sldId="304"/>
            <ac:spMk id="3" creationId="{CAA4B701-F7E0-44AA-8168-51F911C9ACAB}"/>
          </ac:spMkLst>
        </pc:spChg>
        <pc:spChg chg="mod">
          <ac:chgData name="Jessica Gumness" userId="27b41924-06bf-4c1d-9633-40d515614a47" providerId="ADAL" clId="{B06C7DF3-695D-46A6-A0D8-FD5E536942B0}" dt="2022-06-29T13:34:47.185" v="1062"/>
          <ac:spMkLst>
            <pc:docMk/>
            <pc:sldMk cId="1875731390" sldId="304"/>
            <ac:spMk id="4" creationId="{87F124F0-7534-4D29-B2CA-BF772C6AA5BC}"/>
          </ac:spMkLst>
        </pc:spChg>
        <pc:spChg chg="mod">
          <ac:chgData name="Jessica Gumness" userId="27b41924-06bf-4c1d-9633-40d515614a47" providerId="ADAL" clId="{B06C7DF3-695D-46A6-A0D8-FD5E536942B0}" dt="2022-06-29T13:34:47.185" v="1062"/>
          <ac:spMkLst>
            <pc:docMk/>
            <pc:sldMk cId="1875731390" sldId="304"/>
            <ac:spMk id="5" creationId="{684BFB3A-23A8-4BA2-B72D-8A53F9713236}"/>
          </ac:spMkLst>
        </pc:spChg>
        <pc:spChg chg="mod">
          <ac:chgData name="Jessica Gumness" userId="27b41924-06bf-4c1d-9633-40d515614a47" providerId="ADAL" clId="{B06C7DF3-695D-46A6-A0D8-FD5E536942B0}" dt="2022-06-29T13:34:47.185" v="1062"/>
          <ac:spMkLst>
            <pc:docMk/>
            <pc:sldMk cId="1875731390" sldId="304"/>
            <ac:spMk id="6" creationId="{F0E2E1F8-BA3A-4266-997D-808B3DBE05B9}"/>
          </ac:spMkLst>
        </pc:spChg>
        <pc:spChg chg="mod">
          <ac:chgData name="Jessica Gumness" userId="27b41924-06bf-4c1d-9633-40d515614a47" providerId="ADAL" clId="{B06C7DF3-695D-46A6-A0D8-FD5E536942B0}" dt="2022-06-29T13:34:47.185" v="1062"/>
          <ac:spMkLst>
            <pc:docMk/>
            <pc:sldMk cId="1875731390" sldId="304"/>
            <ac:spMk id="7" creationId="{655869A4-7CCD-441A-9016-2CBD1106FD8A}"/>
          </ac:spMkLst>
        </pc:spChg>
        <pc:spChg chg="mod">
          <ac:chgData name="Jessica Gumness" userId="27b41924-06bf-4c1d-9633-40d515614a47" providerId="ADAL" clId="{B06C7DF3-695D-46A6-A0D8-FD5E536942B0}" dt="2022-06-29T13:34:47.185" v="1062"/>
          <ac:spMkLst>
            <pc:docMk/>
            <pc:sldMk cId="1875731390" sldId="304"/>
            <ac:spMk id="8" creationId="{DCF8A830-6434-4AF0-BC95-73CD7071225D}"/>
          </ac:spMkLst>
        </pc:spChg>
      </pc:sldChg>
      <pc:sldChg chg="addSp delSp modSp new mod modClrScheme chgLayout">
        <pc:chgData name="Jessica Gumness" userId="27b41924-06bf-4c1d-9633-40d515614a47" providerId="ADAL" clId="{B06C7DF3-695D-46A6-A0D8-FD5E536942B0}" dt="2022-06-29T13:34:47.185" v="1062"/>
        <pc:sldMkLst>
          <pc:docMk/>
          <pc:sldMk cId="3083873548" sldId="305"/>
        </pc:sldMkLst>
        <pc:spChg chg="del mod ord">
          <ac:chgData name="Jessica Gumness" userId="27b41924-06bf-4c1d-9633-40d515614a47" providerId="ADAL" clId="{B06C7DF3-695D-46A6-A0D8-FD5E536942B0}" dt="2022-06-28T19:34:24.185" v="636" actId="700"/>
          <ac:spMkLst>
            <pc:docMk/>
            <pc:sldMk cId="3083873548" sldId="305"/>
            <ac:spMk id="2" creationId="{CE507DA7-8FDD-48F8-B0D6-203E4B415C82}"/>
          </ac:spMkLst>
        </pc:spChg>
        <pc:spChg chg="del mod ord">
          <ac:chgData name="Jessica Gumness" userId="27b41924-06bf-4c1d-9633-40d515614a47" providerId="ADAL" clId="{B06C7DF3-695D-46A6-A0D8-FD5E536942B0}" dt="2022-06-28T19:34:24.185" v="636" actId="700"/>
          <ac:spMkLst>
            <pc:docMk/>
            <pc:sldMk cId="3083873548" sldId="305"/>
            <ac:spMk id="3" creationId="{53D1F2D1-7654-4622-8C50-D5A15155EDA5}"/>
          </ac:spMkLst>
        </pc:spChg>
        <pc:spChg chg="del">
          <ac:chgData name="Jessica Gumness" userId="27b41924-06bf-4c1d-9633-40d515614a47" providerId="ADAL" clId="{B06C7DF3-695D-46A6-A0D8-FD5E536942B0}" dt="2022-06-28T19:34:24.185" v="636" actId="700"/>
          <ac:spMkLst>
            <pc:docMk/>
            <pc:sldMk cId="3083873548" sldId="305"/>
            <ac:spMk id="4" creationId="{38D2BD66-A21A-43C3-BD6D-6F91BBF7EAAD}"/>
          </ac:spMkLst>
        </pc:spChg>
        <pc:spChg chg="del mod ord">
          <ac:chgData name="Jessica Gumness" userId="27b41924-06bf-4c1d-9633-40d515614a47" providerId="ADAL" clId="{B06C7DF3-695D-46A6-A0D8-FD5E536942B0}" dt="2022-06-28T19:34:24.185" v="636" actId="700"/>
          <ac:spMkLst>
            <pc:docMk/>
            <pc:sldMk cId="3083873548" sldId="305"/>
            <ac:spMk id="5" creationId="{6A0F5C8E-8B95-4060-A8B0-FC3057DB5BBE}"/>
          </ac:spMkLst>
        </pc:spChg>
        <pc:spChg chg="del">
          <ac:chgData name="Jessica Gumness" userId="27b41924-06bf-4c1d-9633-40d515614a47" providerId="ADAL" clId="{B06C7DF3-695D-46A6-A0D8-FD5E536942B0}" dt="2022-06-28T19:34:24.185" v="636" actId="700"/>
          <ac:spMkLst>
            <pc:docMk/>
            <pc:sldMk cId="3083873548" sldId="305"/>
            <ac:spMk id="6" creationId="{6937B51C-942D-4CDF-9E94-ED0DEC6B4F15}"/>
          </ac:spMkLst>
        </pc:spChg>
        <pc:spChg chg="del">
          <ac:chgData name="Jessica Gumness" userId="27b41924-06bf-4c1d-9633-40d515614a47" providerId="ADAL" clId="{B06C7DF3-695D-46A6-A0D8-FD5E536942B0}" dt="2022-06-28T19:34:24.185" v="636" actId="700"/>
          <ac:spMkLst>
            <pc:docMk/>
            <pc:sldMk cId="3083873548" sldId="305"/>
            <ac:spMk id="7" creationId="{0436865B-BA89-4B1F-9766-622F864E3AC8}"/>
          </ac:spMkLst>
        </pc:spChg>
        <pc:spChg chg="del">
          <ac:chgData name="Jessica Gumness" userId="27b41924-06bf-4c1d-9633-40d515614a47" providerId="ADAL" clId="{B06C7DF3-695D-46A6-A0D8-FD5E536942B0}" dt="2022-06-28T19:34:24.185" v="636" actId="700"/>
          <ac:spMkLst>
            <pc:docMk/>
            <pc:sldMk cId="3083873548" sldId="305"/>
            <ac:spMk id="8" creationId="{F2FB2555-8CDB-491B-B622-3BA9C532B0EA}"/>
          </ac:spMkLst>
        </pc:spChg>
        <pc:spChg chg="add mod ord">
          <ac:chgData name="Jessica Gumness" userId="27b41924-06bf-4c1d-9633-40d515614a47" providerId="ADAL" clId="{B06C7DF3-695D-46A6-A0D8-FD5E536942B0}" dt="2022-06-29T13:34:47.185" v="1062"/>
          <ac:spMkLst>
            <pc:docMk/>
            <pc:sldMk cId="3083873548" sldId="305"/>
            <ac:spMk id="9" creationId="{B7324CEF-A388-4F5A-8738-302A70DDCC49}"/>
          </ac:spMkLst>
        </pc:spChg>
        <pc:spChg chg="add mod ord">
          <ac:chgData name="Jessica Gumness" userId="27b41924-06bf-4c1d-9633-40d515614a47" providerId="ADAL" clId="{B06C7DF3-695D-46A6-A0D8-FD5E536942B0}" dt="2022-06-29T13:34:47.185" v="1062"/>
          <ac:spMkLst>
            <pc:docMk/>
            <pc:sldMk cId="3083873548" sldId="305"/>
            <ac:spMk id="10" creationId="{C81FA500-BFAB-48A6-9A83-4001C6D2A202}"/>
          </ac:spMkLst>
        </pc:spChg>
        <pc:spChg chg="add mod ord">
          <ac:chgData name="Jessica Gumness" userId="27b41924-06bf-4c1d-9633-40d515614a47" providerId="ADAL" clId="{B06C7DF3-695D-46A6-A0D8-FD5E536942B0}" dt="2022-06-29T13:34:47.185" v="1062"/>
          <ac:spMkLst>
            <pc:docMk/>
            <pc:sldMk cId="3083873548" sldId="305"/>
            <ac:spMk id="11" creationId="{AA49225E-8075-4B10-B7E6-7CEE55279CD9}"/>
          </ac:spMkLst>
        </pc:spChg>
      </pc:sldChg>
      <pc:sldChg chg="addSp delSp modSp new mod">
        <pc:chgData name="Jessica Gumness" userId="27b41924-06bf-4c1d-9633-40d515614a47" providerId="ADAL" clId="{B06C7DF3-695D-46A6-A0D8-FD5E536942B0}" dt="2022-06-29T13:40:31.936" v="1075" actId="255"/>
        <pc:sldMkLst>
          <pc:docMk/>
          <pc:sldMk cId="1921906853" sldId="306"/>
        </pc:sldMkLst>
        <pc:spChg chg="mod">
          <ac:chgData name="Jessica Gumness" userId="27b41924-06bf-4c1d-9633-40d515614a47" providerId="ADAL" clId="{B06C7DF3-695D-46A6-A0D8-FD5E536942B0}" dt="2022-06-29T13:34:47.185" v="1062"/>
          <ac:spMkLst>
            <pc:docMk/>
            <pc:sldMk cId="1921906853" sldId="306"/>
            <ac:spMk id="2" creationId="{9AE26C61-0620-40A7-9D13-9F35DD76DFE8}"/>
          </ac:spMkLst>
        </pc:spChg>
        <pc:spChg chg="mod">
          <ac:chgData name="Jessica Gumness" userId="27b41924-06bf-4c1d-9633-40d515614a47" providerId="ADAL" clId="{B06C7DF3-695D-46A6-A0D8-FD5E536942B0}" dt="2022-06-29T13:34:47.185" v="1062"/>
          <ac:spMkLst>
            <pc:docMk/>
            <pc:sldMk cId="1921906853" sldId="306"/>
            <ac:spMk id="3" creationId="{73F17D60-747C-47C5-9526-FF1219A49E7A}"/>
          </ac:spMkLst>
        </pc:spChg>
        <pc:spChg chg="mod">
          <ac:chgData name="Jessica Gumness" userId="27b41924-06bf-4c1d-9633-40d515614a47" providerId="ADAL" clId="{B06C7DF3-695D-46A6-A0D8-FD5E536942B0}" dt="2022-06-29T13:34:47.185" v="1062"/>
          <ac:spMkLst>
            <pc:docMk/>
            <pc:sldMk cId="1921906853" sldId="306"/>
            <ac:spMk id="4" creationId="{300AA860-E394-426F-8FF7-97C1E8B067AB}"/>
          </ac:spMkLst>
        </pc:spChg>
        <pc:spChg chg="mod">
          <ac:chgData name="Jessica Gumness" userId="27b41924-06bf-4c1d-9633-40d515614a47" providerId="ADAL" clId="{B06C7DF3-695D-46A6-A0D8-FD5E536942B0}" dt="2022-06-29T13:40:31.936" v="1075" actId="255"/>
          <ac:spMkLst>
            <pc:docMk/>
            <pc:sldMk cId="1921906853" sldId="306"/>
            <ac:spMk id="5" creationId="{6E045B41-26F2-4DE7-BAB5-B45552F2C9FC}"/>
          </ac:spMkLst>
        </pc:spChg>
        <pc:spChg chg="add del mod">
          <ac:chgData name="Jessica Gumness" userId="27b41924-06bf-4c1d-9633-40d515614a47" providerId="ADAL" clId="{B06C7DF3-695D-46A6-A0D8-FD5E536942B0}" dt="2022-06-29T13:34:47.185" v="1062"/>
          <ac:spMkLst>
            <pc:docMk/>
            <pc:sldMk cId="1921906853" sldId="306"/>
            <ac:spMk id="6" creationId="{B2C2E2E4-90AE-46A0-8777-902403AD0AC2}"/>
          </ac:spMkLst>
        </pc:spChg>
        <pc:spChg chg="mod">
          <ac:chgData name="Jessica Gumness" userId="27b41924-06bf-4c1d-9633-40d515614a47" providerId="ADAL" clId="{B06C7DF3-695D-46A6-A0D8-FD5E536942B0}" dt="2022-06-29T13:34:47.185" v="1062"/>
          <ac:spMkLst>
            <pc:docMk/>
            <pc:sldMk cId="1921906853" sldId="306"/>
            <ac:spMk id="7" creationId="{8465E91F-6CF7-4E71-993C-AD3E86E3D0CF}"/>
          </ac:spMkLst>
        </pc:spChg>
        <pc:spChg chg="mod">
          <ac:chgData name="Jessica Gumness" userId="27b41924-06bf-4c1d-9633-40d515614a47" providerId="ADAL" clId="{B06C7DF3-695D-46A6-A0D8-FD5E536942B0}" dt="2022-06-29T13:34:47.185" v="1062"/>
          <ac:spMkLst>
            <pc:docMk/>
            <pc:sldMk cId="1921906853" sldId="306"/>
            <ac:spMk id="8" creationId="{2F84173E-FED4-4EF6-B810-7F78F2DEC1E5}"/>
          </ac:spMkLst>
        </pc:spChg>
        <pc:spChg chg="add del mod">
          <ac:chgData name="Jessica Gumness" userId="27b41924-06bf-4c1d-9633-40d515614a47" providerId="ADAL" clId="{B06C7DF3-695D-46A6-A0D8-FD5E536942B0}" dt="2022-06-28T19:36:10.893" v="659" actId="21"/>
          <ac:spMkLst>
            <pc:docMk/>
            <pc:sldMk cId="1921906853" sldId="306"/>
            <ac:spMk id="10" creationId="{16B4F9DD-ED53-4FB7-AE9D-3B27A1DF9931}"/>
          </ac:spMkLst>
        </pc:spChg>
      </pc:sldChg>
      <pc:sldChg chg="modSp new mod">
        <pc:chgData name="Jessica Gumness" userId="27b41924-06bf-4c1d-9633-40d515614a47" providerId="ADAL" clId="{B06C7DF3-695D-46A6-A0D8-FD5E536942B0}" dt="2022-06-29T13:34:47.185" v="1062"/>
        <pc:sldMkLst>
          <pc:docMk/>
          <pc:sldMk cId="2319223511" sldId="307"/>
        </pc:sldMkLst>
        <pc:spChg chg="mod">
          <ac:chgData name="Jessica Gumness" userId="27b41924-06bf-4c1d-9633-40d515614a47" providerId="ADAL" clId="{B06C7DF3-695D-46A6-A0D8-FD5E536942B0}" dt="2022-06-29T13:34:47.185" v="1062"/>
          <ac:spMkLst>
            <pc:docMk/>
            <pc:sldMk cId="2319223511" sldId="307"/>
            <ac:spMk id="2" creationId="{9DA1B823-DEF5-4791-ABA5-BE021D4E286D}"/>
          </ac:spMkLst>
        </pc:spChg>
        <pc:spChg chg="mod">
          <ac:chgData name="Jessica Gumness" userId="27b41924-06bf-4c1d-9633-40d515614a47" providerId="ADAL" clId="{B06C7DF3-695D-46A6-A0D8-FD5E536942B0}" dt="2022-06-29T13:34:47.185" v="1062"/>
          <ac:spMkLst>
            <pc:docMk/>
            <pc:sldMk cId="2319223511" sldId="307"/>
            <ac:spMk id="3" creationId="{766192AD-539B-4223-A819-9437A5720CE7}"/>
          </ac:spMkLst>
        </pc:spChg>
        <pc:spChg chg="mod">
          <ac:chgData name="Jessica Gumness" userId="27b41924-06bf-4c1d-9633-40d515614a47" providerId="ADAL" clId="{B06C7DF3-695D-46A6-A0D8-FD5E536942B0}" dt="2022-06-29T13:34:47.185" v="1062"/>
          <ac:spMkLst>
            <pc:docMk/>
            <pc:sldMk cId="2319223511" sldId="307"/>
            <ac:spMk id="4" creationId="{70A49FDF-2344-4621-88F9-CF94C312B386}"/>
          </ac:spMkLst>
        </pc:spChg>
      </pc:sldChg>
      <pc:sldChg chg="modSp new mod">
        <pc:chgData name="Jessica Gumness" userId="27b41924-06bf-4c1d-9633-40d515614a47" providerId="ADAL" clId="{B06C7DF3-695D-46A6-A0D8-FD5E536942B0}" dt="2022-06-29T13:40:46.726" v="1076" actId="255"/>
        <pc:sldMkLst>
          <pc:docMk/>
          <pc:sldMk cId="3925030919" sldId="308"/>
        </pc:sldMkLst>
        <pc:spChg chg="mod">
          <ac:chgData name="Jessica Gumness" userId="27b41924-06bf-4c1d-9633-40d515614a47" providerId="ADAL" clId="{B06C7DF3-695D-46A6-A0D8-FD5E536942B0}" dt="2022-06-29T13:34:47.185" v="1062"/>
          <ac:spMkLst>
            <pc:docMk/>
            <pc:sldMk cId="3925030919" sldId="308"/>
            <ac:spMk id="2" creationId="{607F560F-2FF2-49BE-B4B9-9E31A1FC2835}"/>
          </ac:spMkLst>
        </pc:spChg>
        <pc:spChg chg="mod">
          <ac:chgData name="Jessica Gumness" userId="27b41924-06bf-4c1d-9633-40d515614a47" providerId="ADAL" clId="{B06C7DF3-695D-46A6-A0D8-FD5E536942B0}" dt="2022-06-29T13:34:47.185" v="1062"/>
          <ac:spMkLst>
            <pc:docMk/>
            <pc:sldMk cId="3925030919" sldId="308"/>
            <ac:spMk id="3" creationId="{10ACDFB9-63D3-41D6-B70D-588E04619DA3}"/>
          </ac:spMkLst>
        </pc:spChg>
        <pc:spChg chg="mod">
          <ac:chgData name="Jessica Gumness" userId="27b41924-06bf-4c1d-9633-40d515614a47" providerId="ADAL" clId="{B06C7DF3-695D-46A6-A0D8-FD5E536942B0}" dt="2022-06-29T13:34:47.185" v="1062"/>
          <ac:spMkLst>
            <pc:docMk/>
            <pc:sldMk cId="3925030919" sldId="308"/>
            <ac:spMk id="4" creationId="{2EDFAD48-BFB3-4E9E-B71D-BCB612304C76}"/>
          </ac:spMkLst>
        </pc:spChg>
        <pc:spChg chg="mod">
          <ac:chgData name="Jessica Gumness" userId="27b41924-06bf-4c1d-9633-40d515614a47" providerId="ADAL" clId="{B06C7DF3-695D-46A6-A0D8-FD5E536942B0}" dt="2022-06-29T13:40:46.726" v="1076" actId="255"/>
          <ac:spMkLst>
            <pc:docMk/>
            <pc:sldMk cId="3925030919" sldId="308"/>
            <ac:spMk id="5" creationId="{DEB4A0F8-700A-45AE-B2A1-B99DB9CB3FED}"/>
          </ac:spMkLst>
        </pc:spChg>
        <pc:spChg chg="mod">
          <ac:chgData name="Jessica Gumness" userId="27b41924-06bf-4c1d-9633-40d515614a47" providerId="ADAL" clId="{B06C7DF3-695D-46A6-A0D8-FD5E536942B0}" dt="2022-06-29T13:34:47.185" v="1062"/>
          <ac:spMkLst>
            <pc:docMk/>
            <pc:sldMk cId="3925030919" sldId="308"/>
            <ac:spMk id="6" creationId="{A9611165-D73D-4F80-BA36-84871650764A}"/>
          </ac:spMkLst>
        </pc:spChg>
        <pc:spChg chg="mod">
          <ac:chgData name="Jessica Gumness" userId="27b41924-06bf-4c1d-9633-40d515614a47" providerId="ADAL" clId="{B06C7DF3-695D-46A6-A0D8-FD5E536942B0}" dt="2022-06-29T13:34:47.185" v="1062"/>
          <ac:spMkLst>
            <pc:docMk/>
            <pc:sldMk cId="3925030919" sldId="308"/>
            <ac:spMk id="7" creationId="{7A53275D-41BF-42B6-83EB-A5476F4ADE31}"/>
          </ac:spMkLst>
        </pc:spChg>
        <pc:spChg chg="mod">
          <ac:chgData name="Jessica Gumness" userId="27b41924-06bf-4c1d-9633-40d515614a47" providerId="ADAL" clId="{B06C7DF3-695D-46A6-A0D8-FD5E536942B0}" dt="2022-06-29T13:34:47.185" v="1062"/>
          <ac:spMkLst>
            <pc:docMk/>
            <pc:sldMk cId="3925030919" sldId="308"/>
            <ac:spMk id="8" creationId="{96D0D6B4-ECF2-4A34-9E1C-25249F1C6B06}"/>
          </ac:spMkLst>
        </pc:spChg>
      </pc:sldChg>
      <pc:sldChg chg="modSp new mod">
        <pc:chgData name="Jessica Gumness" userId="27b41924-06bf-4c1d-9633-40d515614a47" providerId="ADAL" clId="{B06C7DF3-695D-46A6-A0D8-FD5E536942B0}" dt="2022-06-29T13:34:47.185" v="1062"/>
        <pc:sldMkLst>
          <pc:docMk/>
          <pc:sldMk cId="2330216309" sldId="309"/>
        </pc:sldMkLst>
        <pc:spChg chg="mod">
          <ac:chgData name="Jessica Gumness" userId="27b41924-06bf-4c1d-9633-40d515614a47" providerId="ADAL" clId="{B06C7DF3-695D-46A6-A0D8-FD5E536942B0}" dt="2022-06-29T13:34:47.185" v="1062"/>
          <ac:spMkLst>
            <pc:docMk/>
            <pc:sldMk cId="2330216309" sldId="309"/>
            <ac:spMk id="2" creationId="{4F57E455-3EE5-41C4-A9BD-A49AE10B80AA}"/>
          </ac:spMkLst>
        </pc:spChg>
        <pc:spChg chg="mod">
          <ac:chgData name="Jessica Gumness" userId="27b41924-06bf-4c1d-9633-40d515614a47" providerId="ADAL" clId="{B06C7DF3-695D-46A6-A0D8-FD5E536942B0}" dt="2022-06-29T13:34:47.185" v="1062"/>
          <ac:spMkLst>
            <pc:docMk/>
            <pc:sldMk cId="2330216309" sldId="309"/>
            <ac:spMk id="3" creationId="{4F0B3E66-785B-41A7-8F61-C12794091E5D}"/>
          </ac:spMkLst>
        </pc:spChg>
        <pc:spChg chg="mod">
          <ac:chgData name="Jessica Gumness" userId="27b41924-06bf-4c1d-9633-40d515614a47" providerId="ADAL" clId="{B06C7DF3-695D-46A6-A0D8-FD5E536942B0}" dt="2022-06-29T13:34:47.185" v="1062"/>
          <ac:spMkLst>
            <pc:docMk/>
            <pc:sldMk cId="2330216309" sldId="309"/>
            <ac:spMk id="4" creationId="{49E103CA-79F1-45B0-A923-199D0D161EE2}"/>
          </ac:spMkLst>
        </pc:spChg>
      </pc:sldChg>
      <pc:sldChg chg="modSp new mod">
        <pc:chgData name="Jessica Gumness" userId="27b41924-06bf-4c1d-9633-40d515614a47" providerId="ADAL" clId="{B06C7DF3-695D-46A6-A0D8-FD5E536942B0}" dt="2022-06-29T13:34:47.185" v="1062"/>
        <pc:sldMkLst>
          <pc:docMk/>
          <pc:sldMk cId="4118369573" sldId="310"/>
        </pc:sldMkLst>
        <pc:spChg chg="mod">
          <ac:chgData name="Jessica Gumness" userId="27b41924-06bf-4c1d-9633-40d515614a47" providerId="ADAL" clId="{B06C7DF3-695D-46A6-A0D8-FD5E536942B0}" dt="2022-06-29T13:34:47.185" v="1062"/>
          <ac:spMkLst>
            <pc:docMk/>
            <pc:sldMk cId="4118369573" sldId="310"/>
            <ac:spMk id="2" creationId="{0225ABA1-5EFB-480D-9B04-C18719F82011}"/>
          </ac:spMkLst>
        </pc:spChg>
        <pc:spChg chg="mod">
          <ac:chgData name="Jessica Gumness" userId="27b41924-06bf-4c1d-9633-40d515614a47" providerId="ADAL" clId="{B06C7DF3-695D-46A6-A0D8-FD5E536942B0}" dt="2022-06-29T13:34:47.185" v="1062"/>
          <ac:spMkLst>
            <pc:docMk/>
            <pc:sldMk cId="4118369573" sldId="310"/>
            <ac:spMk id="3" creationId="{67483107-C57E-425D-A27B-E5B551525C17}"/>
          </ac:spMkLst>
        </pc:spChg>
        <pc:spChg chg="mod">
          <ac:chgData name="Jessica Gumness" userId="27b41924-06bf-4c1d-9633-40d515614a47" providerId="ADAL" clId="{B06C7DF3-695D-46A6-A0D8-FD5E536942B0}" dt="2022-06-29T13:34:47.185" v="1062"/>
          <ac:spMkLst>
            <pc:docMk/>
            <pc:sldMk cId="4118369573" sldId="310"/>
            <ac:spMk id="4" creationId="{62A144AA-1B99-4A7B-BFAF-BB11A469B08D}"/>
          </ac:spMkLst>
        </pc:spChg>
        <pc:spChg chg="mod">
          <ac:chgData name="Jessica Gumness" userId="27b41924-06bf-4c1d-9633-40d515614a47" providerId="ADAL" clId="{B06C7DF3-695D-46A6-A0D8-FD5E536942B0}" dt="2022-06-29T13:34:47.185" v="1062"/>
          <ac:spMkLst>
            <pc:docMk/>
            <pc:sldMk cId="4118369573" sldId="310"/>
            <ac:spMk id="5" creationId="{26D0B427-F57C-42A2-9A74-5E06014EDF2B}"/>
          </ac:spMkLst>
        </pc:spChg>
        <pc:spChg chg="mod">
          <ac:chgData name="Jessica Gumness" userId="27b41924-06bf-4c1d-9633-40d515614a47" providerId="ADAL" clId="{B06C7DF3-695D-46A6-A0D8-FD5E536942B0}" dt="2022-06-29T13:34:47.185" v="1062"/>
          <ac:spMkLst>
            <pc:docMk/>
            <pc:sldMk cId="4118369573" sldId="310"/>
            <ac:spMk id="6" creationId="{0EDE0BE8-56F6-46EB-821A-F8F6689E07E6}"/>
          </ac:spMkLst>
        </pc:spChg>
        <pc:spChg chg="mod">
          <ac:chgData name="Jessica Gumness" userId="27b41924-06bf-4c1d-9633-40d515614a47" providerId="ADAL" clId="{B06C7DF3-695D-46A6-A0D8-FD5E536942B0}" dt="2022-06-29T13:34:47.185" v="1062"/>
          <ac:spMkLst>
            <pc:docMk/>
            <pc:sldMk cId="4118369573" sldId="310"/>
            <ac:spMk id="7" creationId="{F49D4BB2-1C36-4E0B-83FD-A940A2B6BE8F}"/>
          </ac:spMkLst>
        </pc:spChg>
        <pc:spChg chg="mod">
          <ac:chgData name="Jessica Gumness" userId="27b41924-06bf-4c1d-9633-40d515614a47" providerId="ADAL" clId="{B06C7DF3-695D-46A6-A0D8-FD5E536942B0}" dt="2022-06-29T13:34:47.185" v="1062"/>
          <ac:spMkLst>
            <pc:docMk/>
            <pc:sldMk cId="4118369573" sldId="310"/>
            <ac:spMk id="8" creationId="{8C8928D5-E39C-47A3-87CF-DF5C3EDBCFD4}"/>
          </ac:spMkLst>
        </pc:spChg>
      </pc:sldChg>
      <pc:sldChg chg="modSp new mod">
        <pc:chgData name="Jessica Gumness" userId="27b41924-06bf-4c1d-9633-40d515614a47" providerId="ADAL" clId="{B06C7DF3-695D-46A6-A0D8-FD5E536942B0}" dt="2022-06-29T13:34:47.185" v="1062"/>
        <pc:sldMkLst>
          <pc:docMk/>
          <pc:sldMk cId="2464714136" sldId="311"/>
        </pc:sldMkLst>
        <pc:spChg chg="mod">
          <ac:chgData name="Jessica Gumness" userId="27b41924-06bf-4c1d-9633-40d515614a47" providerId="ADAL" clId="{B06C7DF3-695D-46A6-A0D8-FD5E536942B0}" dt="2022-06-29T13:34:47.185" v="1062"/>
          <ac:spMkLst>
            <pc:docMk/>
            <pc:sldMk cId="2464714136" sldId="311"/>
            <ac:spMk id="2" creationId="{9800E551-1A55-40A2-9ABA-83EF402CFC2E}"/>
          </ac:spMkLst>
        </pc:spChg>
        <pc:spChg chg="mod">
          <ac:chgData name="Jessica Gumness" userId="27b41924-06bf-4c1d-9633-40d515614a47" providerId="ADAL" clId="{B06C7DF3-695D-46A6-A0D8-FD5E536942B0}" dt="2022-06-29T13:34:47.185" v="1062"/>
          <ac:spMkLst>
            <pc:docMk/>
            <pc:sldMk cId="2464714136" sldId="311"/>
            <ac:spMk id="3" creationId="{F1133043-48BE-45D4-A736-DACBBBADE4D1}"/>
          </ac:spMkLst>
        </pc:spChg>
        <pc:spChg chg="mod">
          <ac:chgData name="Jessica Gumness" userId="27b41924-06bf-4c1d-9633-40d515614a47" providerId="ADAL" clId="{B06C7DF3-695D-46A6-A0D8-FD5E536942B0}" dt="2022-06-29T13:34:47.185" v="1062"/>
          <ac:spMkLst>
            <pc:docMk/>
            <pc:sldMk cId="2464714136" sldId="311"/>
            <ac:spMk id="4" creationId="{2F06FA6D-AB71-4E05-9D9C-33740CEB879E}"/>
          </ac:spMkLst>
        </pc:spChg>
      </pc:sldChg>
      <pc:sldChg chg="modSp new mod">
        <pc:chgData name="Jessica Gumness" userId="27b41924-06bf-4c1d-9633-40d515614a47" providerId="ADAL" clId="{B06C7DF3-695D-46A6-A0D8-FD5E536942B0}" dt="2022-06-29T13:41:00.091" v="1077" actId="255"/>
        <pc:sldMkLst>
          <pc:docMk/>
          <pc:sldMk cId="2394259830" sldId="312"/>
        </pc:sldMkLst>
        <pc:spChg chg="mod">
          <ac:chgData name="Jessica Gumness" userId="27b41924-06bf-4c1d-9633-40d515614a47" providerId="ADAL" clId="{B06C7DF3-695D-46A6-A0D8-FD5E536942B0}" dt="2022-06-29T13:34:47.185" v="1062"/>
          <ac:spMkLst>
            <pc:docMk/>
            <pc:sldMk cId="2394259830" sldId="312"/>
            <ac:spMk id="2" creationId="{21EDAA52-1F73-4451-9FA1-DA851660CF46}"/>
          </ac:spMkLst>
        </pc:spChg>
        <pc:spChg chg="mod">
          <ac:chgData name="Jessica Gumness" userId="27b41924-06bf-4c1d-9633-40d515614a47" providerId="ADAL" clId="{B06C7DF3-695D-46A6-A0D8-FD5E536942B0}" dt="2022-06-29T13:34:47.185" v="1062"/>
          <ac:spMkLst>
            <pc:docMk/>
            <pc:sldMk cId="2394259830" sldId="312"/>
            <ac:spMk id="3" creationId="{E2EC09D6-E59C-480F-A6C5-AD5B75573C8D}"/>
          </ac:spMkLst>
        </pc:spChg>
        <pc:spChg chg="mod">
          <ac:chgData name="Jessica Gumness" userId="27b41924-06bf-4c1d-9633-40d515614a47" providerId="ADAL" clId="{B06C7DF3-695D-46A6-A0D8-FD5E536942B0}" dt="2022-06-29T13:34:47.185" v="1062"/>
          <ac:spMkLst>
            <pc:docMk/>
            <pc:sldMk cId="2394259830" sldId="312"/>
            <ac:spMk id="4" creationId="{C77E6878-A1B5-4A2F-B9A5-C94E73E32DED}"/>
          </ac:spMkLst>
        </pc:spChg>
        <pc:spChg chg="mod">
          <ac:chgData name="Jessica Gumness" userId="27b41924-06bf-4c1d-9633-40d515614a47" providerId="ADAL" clId="{B06C7DF3-695D-46A6-A0D8-FD5E536942B0}" dt="2022-06-29T13:41:00.091" v="1077" actId="255"/>
          <ac:spMkLst>
            <pc:docMk/>
            <pc:sldMk cId="2394259830" sldId="312"/>
            <ac:spMk id="5" creationId="{A8D409B9-D7D5-41D1-A2E2-15C47CB1807C}"/>
          </ac:spMkLst>
        </pc:spChg>
        <pc:spChg chg="mod">
          <ac:chgData name="Jessica Gumness" userId="27b41924-06bf-4c1d-9633-40d515614a47" providerId="ADAL" clId="{B06C7DF3-695D-46A6-A0D8-FD5E536942B0}" dt="2022-06-29T13:34:47.185" v="1062"/>
          <ac:spMkLst>
            <pc:docMk/>
            <pc:sldMk cId="2394259830" sldId="312"/>
            <ac:spMk id="6" creationId="{D2973F1B-DA12-4FAD-9B56-6A37C5DA6453}"/>
          </ac:spMkLst>
        </pc:spChg>
        <pc:spChg chg="mod">
          <ac:chgData name="Jessica Gumness" userId="27b41924-06bf-4c1d-9633-40d515614a47" providerId="ADAL" clId="{B06C7DF3-695D-46A6-A0D8-FD5E536942B0}" dt="2022-06-29T13:34:47.185" v="1062"/>
          <ac:spMkLst>
            <pc:docMk/>
            <pc:sldMk cId="2394259830" sldId="312"/>
            <ac:spMk id="7" creationId="{B5231B3F-D0A1-42F5-8998-2C6BCD520944}"/>
          </ac:spMkLst>
        </pc:spChg>
        <pc:spChg chg="mod">
          <ac:chgData name="Jessica Gumness" userId="27b41924-06bf-4c1d-9633-40d515614a47" providerId="ADAL" clId="{B06C7DF3-695D-46A6-A0D8-FD5E536942B0}" dt="2022-06-29T13:34:47.185" v="1062"/>
          <ac:spMkLst>
            <pc:docMk/>
            <pc:sldMk cId="2394259830" sldId="312"/>
            <ac:spMk id="8" creationId="{1F7981F1-C117-4BA2-9E4D-6E421FDCE048}"/>
          </ac:spMkLst>
        </pc:spChg>
      </pc:sldChg>
      <pc:sldMasterChg chg="modSldLayout">
        <pc:chgData name="Jessica Gumness" userId="27b41924-06bf-4c1d-9633-40d515614a47" providerId="ADAL" clId="{B06C7DF3-695D-46A6-A0D8-FD5E536942B0}" dt="2022-06-29T13:34:31.117" v="1014"/>
        <pc:sldMasterMkLst>
          <pc:docMk/>
          <pc:sldMasterMk cId="3645188381" sldId="2147483712"/>
        </pc:sldMasterMkLst>
        <pc:sldLayoutChg chg="delSp">
          <pc:chgData name="Jessica Gumness" userId="27b41924-06bf-4c1d-9633-40d515614a47" providerId="ADAL" clId="{B06C7DF3-695D-46A6-A0D8-FD5E536942B0}" dt="2022-06-29T13:34:31.117" v="1014"/>
          <pc:sldLayoutMkLst>
            <pc:docMk/>
            <pc:sldMasterMk cId="3645188381" sldId="2147483712"/>
            <pc:sldLayoutMk cId="2514714540" sldId="2147483724"/>
          </pc:sldLayoutMkLst>
          <pc:cxnChg chg="del">
            <ac:chgData name="Jessica Gumness" userId="27b41924-06bf-4c1d-9633-40d515614a47" providerId="ADAL" clId="{B06C7DF3-695D-46A6-A0D8-FD5E536942B0}" dt="2022-06-29T13:34:31.117" v="1014"/>
            <ac:cxnSpMkLst>
              <pc:docMk/>
              <pc:sldMasterMk cId="3645188381" sldId="2147483712"/>
              <pc:sldLayoutMk cId="2514714540" sldId="2147483724"/>
              <ac:cxnSpMk id="17" creationId="{00000000-0000-0000-0000-000000000000}"/>
            </ac:cxnSpMkLst>
          </pc:cxnChg>
          <pc:cxnChg chg="del">
            <ac:chgData name="Jessica Gumness" userId="27b41924-06bf-4c1d-9633-40d515614a47" providerId="ADAL" clId="{B06C7DF3-695D-46A6-A0D8-FD5E536942B0}" dt="2022-06-29T13:34:31.117" v="1014"/>
            <ac:cxnSpMkLst>
              <pc:docMk/>
              <pc:sldMasterMk cId="3645188381" sldId="2147483712"/>
              <pc:sldLayoutMk cId="2514714540" sldId="2147483724"/>
              <ac:cxnSpMk id="18" creationId="{00000000-0000-0000-0000-000000000000}"/>
            </ac:cxnSpMkLst>
          </pc:cxn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8767E-F7B6-41FA-BEB7-9B0E5438F0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102BF6-F4B2-4DE6-B19D-639709DF8639}">
      <dgm:prSet/>
      <dgm:spPr/>
      <dgm:t>
        <a:bodyPr/>
        <a:lstStyle/>
        <a:p>
          <a:r>
            <a:rPr lang="en-US" dirty="0"/>
            <a:t>Workers in the agriculture, food, and natural resources cluster produce products and processes—from raising food and textile crops to breeding livestock and hunting wild game; from mining ore below the earth’s surface, to hazardous waste removal and wildlife conservation. Historic trends are giving way to new developments in this cluster.</a:t>
          </a:r>
        </a:p>
      </dgm:t>
    </dgm:pt>
    <dgm:pt modelId="{5DE23D56-777D-453B-9065-C25BAE6FECD8}" type="parTrans" cxnId="{489163B1-AFB5-4989-8F46-BAD9D087716B}">
      <dgm:prSet/>
      <dgm:spPr/>
      <dgm:t>
        <a:bodyPr/>
        <a:lstStyle/>
        <a:p>
          <a:endParaRPr lang="en-US"/>
        </a:p>
      </dgm:t>
    </dgm:pt>
    <dgm:pt modelId="{C96B27A0-9833-4A0B-9251-DCFD8F4C6BD5}" type="sibTrans" cxnId="{489163B1-AFB5-4989-8F46-BAD9D087716B}">
      <dgm:prSet/>
      <dgm:spPr/>
      <dgm:t>
        <a:bodyPr/>
        <a:lstStyle/>
        <a:p>
          <a:endParaRPr lang="en-US"/>
        </a:p>
      </dgm:t>
    </dgm:pt>
    <dgm:pt modelId="{87813037-72BA-48C7-9816-040DD46C22A3}" type="pres">
      <dgm:prSet presAssocID="{3558767E-F7B6-41FA-BEB7-9B0E5438F021}" presName="linear" presStyleCnt="0">
        <dgm:presLayoutVars>
          <dgm:animLvl val="lvl"/>
          <dgm:resizeHandles val="exact"/>
        </dgm:presLayoutVars>
      </dgm:prSet>
      <dgm:spPr/>
    </dgm:pt>
    <dgm:pt modelId="{AEFBE023-83C8-4100-941A-816AC1E0C2A9}" type="pres">
      <dgm:prSet presAssocID="{3A102BF6-F4B2-4DE6-B19D-639709DF8639}" presName="parentText" presStyleLbl="node1" presStyleIdx="0" presStyleCnt="1">
        <dgm:presLayoutVars>
          <dgm:chMax val="0"/>
          <dgm:bulletEnabled val="1"/>
        </dgm:presLayoutVars>
      </dgm:prSet>
      <dgm:spPr/>
    </dgm:pt>
  </dgm:ptLst>
  <dgm:cxnLst>
    <dgm:cxn modelId="{74BF740E-D8FF-487E-B2D2-BE21BBFCB4E5}" type="presOf" srcId="{3A102BF6-F4B2-4DE6-B19D-639709DF8639}" destId="{AEFBE023-83C8-4100-941A-816AC1E0C2A9}" srcOrd="0" destOrd="0" presId="urn:microsoft.com/office/officeart/2005/8/layout/vList2"/>
    <dgm:cxn modelId="{4FE1DA75-7F46-41D2-9A82-4F6D8E84A72B}" type="presOf" srcId="{3558767E-F7B6-41FA-BEB7-9B0E5438F021}" destId="{87813037-72BA-48C7-9816-040DD46C22A3}" srcOrd="0" destOrd="0" presId="urn:microsoft.com/office/officeart/2005/8/layout/vList2"/>
    <dgm:cxn modelId="{489163B1-AFB5-4989-8F46-BAD9D087716B}" srcId="{3558767E-F7B6-41FA-BEB7-9B0E5438F021}" destId="{3A102BF6-F4B2-4DE6-B19D-639709DF8639}" srcOrd="0" destOrd="0" parTransId="{5DE23D56-777D-453B-9065-C25BAE6FECD8}" sibTransId="{C96B27A0-9833-4A0B-9251-DCFD8F4C6BD5}"/>
    <dgm:cxn modelId="{52BAC451-C1A5-4756-A997-A8BC8559F065}" type="presParOf" srcId="{87813037-72BA-48C7-9816-040DD46C22A3}" destId="{AEFBE023-83C8-4100-941A-816AC1E0C2A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BE023-83C8-4100-941A-816AC1E0C2A9}">
      <dsp:nvSpPr>
        <dsp:cNvPr id="0" name=""/>
        <dsp:cNvSpPr/>
      </dsp:nvSpPr>
      <dsp:spPr>
        <a:xfrm>
          <a:off x="0" y="152050"/>
          <a:ext cx="4824412" cy="3112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Workers in the agriculture, food, and natural resources cluster produce products and processes—from raising food and textile crops to breeding livestock and hunting wild game; from mining ore below the earth’s surface, to hazardous waste removal and wildlife conservation. Historic trends are giving way to new developments in this cluster.</a:t>
          </a:r>
        </a:p>
      </dsp:txBody>
      <dsp:txXfrm>
        <a:off x="151925" y="303975"/>
        <a:ext cx="4520562" cy="28083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6/29/2022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8D38747-4367-4BD2-8D51-C97E202738E2}" type="datetime1">
              <a:rPr lang="en-US" smtClean="0"/>
              <a:t>6/29/2022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2846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6/29/2022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93535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31531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88890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914742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079DC3-C9B5-499E-9140-0DC28B7074E2}" type="datetime1">
              <a:rPr lang="en-US" smtClean="0"/>
              <a:t>6/29/2022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6674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73ED0CC-082F-4160-86E5-0D6041F12778}" type="datetime1">
              <a:rPr lang="en-US" smtClean="0"/>
              <a:t>6/29/2022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34927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570262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42032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492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8654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5937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126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17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716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0959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6/29/2022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37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73ED0CC-082F-4160-86E5-0D6041F12778}" type="datetime1">
              <a:rPr lang="en-US" smtClean="0"/>
              <a:t>6/29/2022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0987180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5048250" y="2276956"/>
            <a:ext cx="5826785" cy="1817072"/>
          </a:xfrm>
        </p:spPr>
        <p:txBody>
          <a:bodyPr>
            <a:noAutofit/>
          </a:bodyPr>
          <a:lstStyle/>
          <a:p>
            <a:pPr algn="l"/>
            <a:r>
              <a:rPr lang="en-US" sz="6000" b="1" dirty="0">
                <a:solidFill>
                  <a:schemeClr val="accent1">
                    <a:lumMod val="75000"/>
                  </a:schemeClr>
                </a:solidFill>
              </a:rPr>
              <a:t>Career Clusters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5180165" y="4054206"/>
            <a:ext cx="3485072" cy="1026544"/>
          </a:xfrm>
        </p:spPr>
        <p:txBody>
          <a:bodyPr>
            <a:normAutofit/>
          </a:bodyPr>
          <a:lstStyle/>
          <a:p>
            <a:pPr algn="l"/>
            <a:r>
              <a:rPr lang="en-US" dirty="0">
                <a:solidFill>
                  <a:schemeClr val="tx1"/>
                </a:solidFill>
              </a:rPr>
              <a:t>Stanley-Boyd, WI </a:t>
            </a:r>
          </a:p>
          <a:p>
            <a:pPr algn="l"/>
            <a:r>
              <a:rPr lang="en-US" dirty="0">
                <a:solidFill>
                  <a:schemeClr val="tx1"/>
                </a:solidFill>
              </a:rPr>
              <a:t>JAG Program</a:t>
            </a:r>
            <a:endParaRPr lang="en-US" sz="2300" dirty="0">
              <a:solidFill>
                <a:schemeClr val="tx1"/>
              </a:solidFill>
            </a:endParaRP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C576-578F-41E4-B680-35740B90C404}"/>
              </a:ext>
            </a:extLst>
          </p:cNvPr>
          <p:cNvSpPr>
            <a:spLocks noGrp="1"/>
          </p:cNvSpPr>
          <p:nvPr>
            <p:ph type="title"/>
          </p:nvPr>
        </p:nvSpPr>
        <p:spPr/>
        <p:txBody>
          <a:bodyPr/>
          <a:lstStyle/>
          <a:p>
            <a:r>
              <a:rPr lang="en-US" dirty="0"/>
              <a:t>Education and Training</a:t>
            </a:r>
          </a:p>
        </p:txBody>
      </p:sp>
      <p:sp>
        <p:nvSpPr>
          <p:cNvPr id="3" name="Content Placeholder 2">
            <a:extLst>
              <a:ext uri="{FF2B5EF4-FFF2-40B4-BE49-F238E27FC236}">
                <a16:creationId xmlns:a16="http://schemas.microsoft.com/office/drawing/2014/main" id="{985CDB76-7A35-4057-8901-05FABA5FF734}"/>
              </a:ext>
            </a:extLst>
          </p:cNvPr>
          <p:cNvSpPr>
            <a:spLocks noGrp="1"/>
          </p:cNvSpPr>
          <p:nvPr>
            <p:ph sz="half" idx="1"/>
          </p:nvPr>
        </p:nvSpPr>
        <p:spPr/>
        <p:txBody>
          <a:bodyPr/>
          <a:lstStyle/>
          <a:p>
            <a:r>
              <a:rPr lang="en-US" dirty="0"/>
              <a:t>The education and training career cluster focuses on the activities, resources, and locations that provide all kinds of learning services. It includes careers at public and private schools at every level—pre-K through high school—as well as colleges and universities. Occupations at libraries, museums and corporate training services are also part of this cluster.</a:t>
            </a:r>
          </a:p>
        </p:txBody>
      </p:sp>
      <p:sp>
        <p:nvSpPr>
          <p:cNvPr id="4" name="Content Placeholder 3">
            <a:extLst>
              <a:ext uri="{FF2B5EF4-FFF2-40B4-BE49-F238E27FC236}">
                <a16:creationId xmlns:a16="http://schemas.microsoft.com/office/drawing/2014/main" id="{7C16B6A6-93A4-490B-BFD8-D404CF9B0D5C}"/>
              </a:ext>
            </a:extLst>
          </p:cNvPr>
          <p:cNvSpPr>
            <a:spLocks noGrp="1"/>
          </p:cNvSpPr>
          <p:nvPr>
            <p:ph sz="half" idx="2"/>
          </p:nvPr>
        </p:nvSpPr>
        <p:spPr/>
        <p:txBody>
          <a:bodyPr/>
          <a:lstStyle/>
          <a:p>
            <a:r>
              <a:rPr lang="en-US" dirty="0"/>
              <a:t>Do you want to make a meaningful difference in others’ lives? Enjoy building relationships, and learning environments and experiences for others? Then a career in Education and Training might be for you</a:t>
            </a:r>
          </a:p>
        </p:txBody>
      </p:sp>
    </p:spTree>
    <p:extLst>
      <p:ext uri="{BB962C8B-B14F-4D97-AF65-F5344CB8AC3E}">
        <p14:creationId xmlns:p14="http://schemas.microsoft.com/office/powerpoint/2010/main" val="250444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16804-EB29-4132-8F97-6C3B7CCE92A9}"/>
              </a:ext>
            </a:extLst>
          </p:cNvPr>
          <p:cNvSpPr>
            <a:spLocks noGrp="1"/>
          </p:cNvSpPr>
          <p:nvPr>
            <p:ph type="title"/>
          </p:nvPr>
        </p:nvSpPr>
        <p:spPr/>
        <p:txBody>
          <a:bodyPr/>
          <a:lstStyle/>
          <a:p>
            <a:r>
              <a:rPr lang="en-US" dirty="0"/>
              <a:t>Careers</a:t>
            </a:r>
          </a:p>
        </p:txBody>
      </p:sp>
      <p:sp>
        <p:nvSpPr>
          <p:cNvPr id="6" name="Text Placeholder 5">
            <a:extLst>
              <a:ext uri="{FF2B5EF4-FFF2-40B4-BE49-F238E27FC236}">
                <a16:creationId xmlns:a16="http://schemas.microsoft.com/office/drawing/2014/main" id="{18592F6B-061D-42CA-8BFC-C38263308A14}"/>
              </a:ext>
            </a:extLst>
          </p:cNvPr>
          <p:cNvSpPr>
            <a:spLocks noGrp="1"/>
          </p:cNvSpPr>
          <p:nvPr>
            <p:ph type="body" idx="1"/>
          </p:nvPr>
        </p:nvSpPr>
        <p:spPr/>
        <p:txBody>
          <a:bodyPr/>
          <a:lstStyle/>
          <a:p>
            <a:pPr algn="l"/>
            <a:r>
              <a:rPr lang="en-US" dirty="0"/>
              <a:t>Short-term training</a:t>
            </a:r>
          </a:p>
        </p:txBody>
      </p:sp>
      <p:sp>
        <p:nvSpPr>
          <p:cNvPr id="9" name="Text Placeholder 8">
            <a:extLst>
              <a:ext uri="{FF2B5EF4-FFF2-40B4-BE49-F238E27FC236}">
                <a16:creationId xmlns:a16="http://schemas.microsoft.com/office/drawing/2014/main" id="{942B4929-0D40-4EFE-9830-A649D5C1BA4B}"/>
              </a:ext>
            </a:extLst>
          </p:cNvPr>
          <p:cNvSpPr>
            <a:spLocks noGrp="1"/>
          </p:cNvSpPr>
          <p:nvPr>
            <p:ph type="body" sz="half" idx="15"/>
          </p:nvPr>
        </p:nvSpPr>
        <p:spPr/>
        <p:txBody>
          <a:bodyPr/>
          <a:lstStyle/>
          <a:p>
            <a:pPr marL="285750" indent="-285750" algn="l">
              <a:buFont typeface="Wingdings" panose="05000000000000000000" pitchFamily="2" charset="2"/>
              <a:buChar char="v"/>
            </a:pPr>
            <a:r>
              <a:rPr lang="en-US" dirty="0"/>
              <a:t>Library Technicians</a:t>
            </a:r>
          </a:p>
          <a:p>
            <a:pPr marL="285750" indent="-285750" algn="l">
              <a:buFont typeface="Wingdings" panose="05000000000000000000" pitchFamily="2" charset="2"/>
              <a:buChar char="v"/>
            </a:pPr>
            <a:r>
              <a:rPr lang="en-US" dirty="0"/>
              <a:t>Preschool Teachers, Except Special Education</a:t>
            </a:r>
          </a:p>
          <a:p>
            <a:pPr marL="285750" indent="-285750" algn="l">
              <a:buFont typeface="Wingdings" panose="05000000000000000000" pitchFamily="2" charset="2"/>
              <a:buChar char="v"/>
            </a:pPr>
            <a:r>
              <a:rPr lang="en-US" dirty="0"/>
              <a:t>Self-Enrichment Teachers</a:t>
            </a:r>
          </a:p>
        </p:txBody>
      </p:sp>
      <p:sp>
        <p:nvSpPr>
          <p:cNvPr id="7" name="Text Placeholder 6">
            <a:extLst>
              <a:ext uri="{FF2B5EF4-FFF2-40B4-BE49-F238E27FC236}">
                <a16:creationId xmlns:a16="http://schemas.microsoft.com/office/drawing/2014/main" id="{B5AA2730-0BE8-4B68-81EF-FDC5698A5403}"/>
              </a:ext>
            </a:extLst>
          </p:cNvPr>
          <p:cNvSpPr>
            <a:spLocks noGrp="1"/>
          </p:cNvSpPr>
          <p:nvPr>
            <p:ph type="body" sz="quarter" idx="3"/>
          </p:nvPr>
        </p:nvSpPr>
        <p:spPr/>
        <p:txBody>
          <a:bodyPr/>
          <a:lstStyle/>
          <a:p>
            <a:pPr algn="l"/>
            <a:r>
              <a:rPr lang="en-US" dirty="0"/>
              <a:t>Bachelor’s degree</a:t>
            </a:r>
          </a:p>
        </p:txBody>
      </p:sp>
      <p:sp>
        <p:nvSpPr>
          <p:cNvPr id="10" name="Text Placeholder 9">
            <a:extLst>
              <a:ext uri="{FF2B5EF4-FFF2-40B4-BE49-F238E27FC236}">
                <a16:creationId xmlns:a16="http://schemas.microsoft.com/office/drawing/2014/main" id="{BD2FE2F5-A508-4802-BA55-E91A976378D9}"/>
              </a:ext>
            </a:extLst>
          </p:cNvPr>
          <p:cNvSpPr>
            <a:spLocks noGrp="1"/>
          </p:cNvSpPr>
          <p:nvPr>
            <p:ph type="body" sz="half" idx="16"/>
          </p:nvPr>
        </p:nvSpPr>
        <p:spPr/>
        <p:txBody>
          <a:bodyPr>
            <a:normAutofit lnSpcReduction="10000"/>
          </a:bodyPr>
          <a:lstStyle/>
          <a:p>
            <a:pPr marL="285750" indent="-285750" algn="l">
              <a:buFont typeface="Wingdings" panose="05000000000000000000" pitchFamily="2" charset="2"/>
              <a:buChar char="v"/>
            </a:pPr>
            <a:r>
              <a:rPr lang="en-US" dirty="0"/>
              <a:t>Coaches and scouts</a:t>
            </a:r>
          </a:p>
          <a:p>
            <a:pPr marL="285750" indent="-285750" algn="l">
              <a:buFont typeface="Wingdings" panose="05000000000000000000" pitchFamily="2" charset="2"/>
              <a:buChar char="v"/>
            </a:pPr>
            <a:r>
              <a:rPr lang="en-US" dirty="0"/>
              <a:t>High school teachers</a:t>
            </a:r>
          </a:p>
          <a:p>
            <a:pPr marL="285750" indent="-285750" algn="l">
              <a:buFont typeface="Wingdings" panose="05000000000000000000" pitchFamily="2" charset="2"/>
              <a:buChar char="v"/>
            </a:pPr>
            <a:r>
              <a:rPr lang="en-US" dirty="0"/>
              <a:t>Interpreters and translators</a:t>
            </a:r>
          </a:p>
          <a:p>
            <a:pPr marL="285750" indent="-285750" algn="l">
              <a:buFont typeface="Wingdings" panose="05000000000000000000" pitchFamily="2" charset="2"/>
              <a:buChar char="v"/>
            </a:pPr>
            <a:r>
              <a:rPr lang="en-US" dirty="0"/>
              <a:t>Librarians and media collections specialists</a:t>
            </a:r>
          </a:p>
          <a:p>
            <a:pPr marL="285750" indent="-285750" algn="l">
              <a:buFont typeface="Wingdings" panose="05000000000000000000" pitchFamily="2" charset="2"/>
              <a:buChar char="v"/>
            </a:pPr>
            <a:r>
              <a:rPr lang="en-US" dirty="0"/>
              <a:t>Museum Technicians and conservators</a:t>
            </a:r>
          </a:p>
          <a:p>
            <a:pPr marL="285750" indent="-285750" algn="l">
              <a:buFont typeface="Wingdings" panose="05000000000000000000" pitchFamily="2" charset="2"/>
              <a:buChar char="v"/>
            </a:pPr>
            <a:r>
              <a:rPr lang="en-US" dirty="0"/>
              <a:t>Special education teachers, elementary school</a:t>
            </a:r>
          </a:p>
          <a:p>
            <a:pPr marL="285750" indent="-285750" algn="l">
              <a:buFont typeface="Wingdings" panose="05000000000000000000" pitchFamily="2" charset="2"/>
              <a:buChar char="v"/>
            </a:pPr>
            <a:r>
              <a:rPr lang="en-US" dirty="0"/>
              <a:t>Tutors</a:t>
            </a:r>
          </a:p>
        </p:txBody>
      </p:sp>
      <p:sp>
        <p:nvSpPr>
          <p:cNvPr id="8" name="Text Placeholder 7">
            <a:extLst>
              <a:ext uri="{FF2B5EF4-FFF2-40B4-BE49-F238E27FC236}">
                <a16:creationId xmlns:a16="http://schemas.microsoft.com/office/drawing/2014/main" id="{40719B90-1D88-4CE2-9766-AD5FE9E44A81}"/>
              </a:ext>
            </a:extLst>
          </p:cNvPr>
          <p:cNvSpPr>
            <a:spLocks noGrp="1"/>
          </p:cNvSpPr>
          <p:nvPr>
            <p:ph type="body" sz="quarter" idx="13"/>
          </p:nvPr>
        </p:nvSpPr>
        <p:spPr/>
        <p:txBody>
          <a:bodyPr/>
          <a:lstStyle/>
          <a:p>
            <a:pPr algn="l"/>
            <a:r>
              <a:rPr lang="en-US" dirty="0"/>
              <a:t>Graduate degree</a:t>
            </a:r>
          </a:p>
        </p:txBody>
      </p:sp>
      <p:sp>
        <p:nvSpPr>
          <p:cNvPr id="11" name="Text Placeholder 10">
            <a:extLst>
              <a:ext uri="{FF2B5EF4-FFF2-40B4-BE49-F238E27FC236}">
                <a16:creationId xmlns:a16="http://schemas.microsoft.com/office/drawing/2014/main" id="{A523F930-158B-400D-8487-8D4F59846E09}"/>
              </a:ext>
            </a:extLst>
          </p:cNvPr>
          <p:cNvSpPr>
            <a:spLocks noGrp="1"/>
          </p:cNvSpPr>
          <p:nvPr>
            <p:ph type="body" sz="half" idx="17"/>
          </p:nvPr>
        </p:nvSpPr>
        <p:spPr/>
        <p:txBody>
          <a:bodyPr>
            <a:normAutofit/>
          </a:bodyPr>
          <a:lstStyle/>
          <a:p>
            <a:pPr marL="285750" indent="-285750" algn="l">
              <a:buFont typeface="Wingdings" panose="05000000000000000000" pitchFamily="2" charset="2"/>
              <a:buChar char="v"/>
            </a:pPr>
            <a:r>
              <a:rPr lang="en-US" dirty="0"/>
              <a:t>Educational, Guidance, and Career Counselors and Advisors</a:t>
            </a:r>
          </a:p>
          <a:p>
            <a:pPr marL="285750" indent="-285750" algn="l">
              <a:buFont typeface="Wingdings" panose="05000000000000000000" pitchFamily="2" charset="2"/>
              <a:buChar char="v"/>
            </a:pPr>
            <a:r>
              <a:rPr lang="en-US" dirty="0"/>
              <a:t>Engineering teachers, postsecondary</a:t>
            </a:r>
          </a:p>
          <a:p>
            <a:pPr marL="285750" indent="-285750" algn="l">
              <a:buFont typeface="Wingdings" panose="05000000000000000000" pitchFamily="2" charset="2"/>
              <a:buChar char="v"/>
            </a:pPr>
            <a:r>
              <a:rPr lang="en-US" dirty="0"/>
              <a:t>Instructional Coordinators</a:t>
            </a:r>
          </a:p>
          <a:p>
            <a:pPr marL="285750" indent="-285750" algn="l">
              <a:buFont typeface="Wingdings" panose="05000000000000000000" pitchFamily="2" charset="2"/>
              <a:buChar char="v"/>
            </a:pPr>
            <a:r>
              <a:rPr lang="en-US" dirty="0"/>
              <a:t>Nursing instructors and teachers, postsecondary</a:t>
            </a:r>
          </a:p>
          <a:p>
            <a:pPr marL="285750" indent="-285750" algn="l">
              <a:buFont typeface="Wingdings" panose="05000000000000000000" pitchFamily="2" charset="2"/>
              <a:buChar char="v"/>
            </a:pPr>
            <a:r>
              <a:rPr lang="en-US" dirty="0"/>
              <a:t>Psychology teachers, postsecondary</a:t>
            </a:r>
          </a:p>
        </p:txBody>
      </p:sp>
    </p:spTree>
    <p:extLst>
      <p:ext uri="{BB962C8B-B14F-4D97-AF65-F5344CB8AC3E}">
        <p14:creationId xmlns:p14="http://schemas.microsoft.com/office/powerpoint/2010/main" val="2076006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ADB1-F00F-4A8E-A86C-DE9DF6724E1C}"/>
              </a:ext>
            </a:extLst>
          </p:cNvPr>
          <p:cNvSpPr>
            <a:spLocks noGrp="1"/>
          </p:cNvSpPr>
          <p:nvPr>
            <p:ph type="title"/>
          </p:nvPr>
        </p:nvSpPr>
        <p:spPr/>
        <p:txBody>
          <a:bodyPr/>
          <a:lstStyle/>
          <a:p>
            <a:r>
              <a:rPr lang="en-US" dirty="0"/>
              <a:t>Energy</a:t>
            </a:r>
          </a:p>
        </p:txBody>
      </p:sp>
      <p:sp>
        <p:nvSpPr>
          <p:cNvPr id="3" name="Content Placeholder 2">
            <a:extLst>
              <a:ext uri="{FF2B5EF4-FFF2-40B4-BE49-F238E27FC236}">
                <a16:creationId xmlns:a16="http://schemas.microsoft.com/office/drawing/2014/main" id="{28B857A7-F680-4B00-B8E9-FFEB88ECDE3C}"/>
              </a:ext>
            </a:extLst>
          </p:cNvPr>
          <p:cNvSpPr>
            <a:spLocks noGrp="1"/>
          </p:cNvSpPr>
          <p:nvPr>
            <p:ph sz="half" idx="1"/>
          </p:nvPr>
        </p:nvSpPr>
        <p:spPr/>
        <p:txBody>
          <a:bodyPr>
            <a:normAutofit/>
          </a:bodyPr>
          <a:lstStyle/>
          <a:p>
            <a:r>
              <a:rPr lang="en-US" dirty="0"/>
              <a:t>Careers in the energy industry relate to extracting or harnessing power from a variety of sources, refining it and distributing it, and ensuring its safe use by consumers. With vast supplies of natural resources and ever-improving technologies, the United States is a global leader in the production of energy.</a:t>
            </a:r>
          </a:p>
        </p:txBody>
      </p:sp>
      <p:sp>
        <p:nvSpPr>
          <p:cNvPr id="4" name="Content Placeholder 3">
            <a:extLst>
              <a:ext uri="{FF2B5EF4-FFF2-40B4-BE49-F238E27FC236}">
                <a16:creationId xmlns:a16="http://schemas.microsoft.com/office/drawing/2014/main" id="{F40E94A9-BE9B-4EB9-B8BD-E1884B5F6B7D}"/>
              </a:ext>
            </a:extLst>
          </p:cNvPr>
          <p:cNvSpPr>
            <a:spLocks noGrp="1"/>
          </p:cNvSpPr>
          <p:nvPr>
            <p:ph sz="half" idx="2"/>
          </p:nvPr>
        </p:nvSpPr>
        <p:spPr/>
        <p:txBody>
          <a:bodyPr>
            <a:normAutofit/>
          </a:bodyPr>
          <a:lstStyle/>
          <a:p>
            <a:r>
              <a:rPr lang="en-US" dirty="0"/>
              <a:t>Although energy industry careers differ widely, there are some core skills needed in many roles. Time management is helpful for the project-oriented work typical of the industry, and critical thinking is essential for problem solving when issues arise. Mechanical and mathematical skills are needed in many roles, including project construction and equipment maintenance.</a:t>
            </a:r>
          </a:p>
        </p:txBody>
      </p:sp>
    </p:spTree>
    <p:extLst>
      <p:ext uri="{BB962C8B-B14F-4D97-AF65-F5344CB8AC3E}">
        <p14:creationId xmlns:p14="http://schemas.microsoft.com/office/powerpoint/2010/main" val="190559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8FBC-1E88-4327-80BA-5B525CE2E133}"/>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AE5F2116-9591-4F69-AD4D-DC8A0E416D7A}"/>
              </a:ext>
            </a:extLst>
          </p:cNvPr>
          <p:cNvSpPr>
            <a:spLocks noGrp="1"/>
          </p:cNvSpPr>
          <p:nvPr>
            <p:ph type="body" idx="1"/>
          </p:nvPr>
        </p:nvSpPr>
        <p:spPr/>
        <p:txBody>
          <a:bodyPr/>
          <a:lstStyle/>
          <a:p>
            <a:pPr algn="l"/>
            <a:r>
              <a:rPr lang="en-US" dirty="0"/>
              <a:t>High school education</a:t>
            </a:r>
          </a:p>
        </p:txBody>
      </p:sp>
      <p:sp>
        <p:nvSpPr>
          <p:cNvPr id="4" name="Text Placeholder 3">
            <a:extLst>
              <a:ext uri="{FF2B5EF4-FFF2-40B4-BE49-F238E27FC236}">
                <a16:creationId xmlns:a16="http://schemas.microsoft.com/office/drawing/2014/main" id="{E18BA391-8D6B-4136-815C-0397C2C62987}"/>
              </a:ext>
            </a:extLst>
          </p:cNvPr>
          <p:cNvSpPr>
            <a:spLocks noGrp="1"/>
          </p:cNvSpPr>
          <p:nvPr>
            <p:ph type="body" sz="half" idx="15"/>
          </p:nvPr>
        </p:nvSpPr>
        <p:spPr/>
        <p:txBody>
          <a:bodyPr>
            <a:normAutofit/>
          </a:bodyPr>
          <a:lstStyle/>
          <a:p>
            <a:pPr marL="285750" indent="-285750" algn="l">
              <a:buFont typeface="Wingdings" panose="05000000000000000000" pitchFamily="2" charset="2"/>
              <a:buChar char="v"/>
            </a:pPr>
            <a:r>
              <a:rPr lang="en-US" dirty="0"/>
              <a:t>Electricians</a:t>
            </a:r>
          </a:p>
          <a:p>
            <a:pPr marL="285750" indent="-285750" algn="l">
              <a:buFont typeface="Wingdings" panose="05000000000000000000" pitchFamily="2" charset="2"/>
              <a:buChar char="v"/>
            </a:pPr>
            <a:r>
              <a:rPr lang="en-US" dirty="0"/>
              <a:t>Power distributors and dispatchers</a:t>
            </a:r>
          </a:p>
          <a:p>
            <a:pPr marL="285750" indent="-285750" algn="l">
              <a:buFont typeface="Wingdings" panose="05000000000000000000" pitchFamily="2" charset="2"/>
              <a:buChar char="v"/>
            </a:pPr>
            <a:r>
              <a:rPr lang="en-US" dirty="0"/>
              <a:t>Roustabouts</a:t>
            </a:r>
          </a:p>
          <a:p>
            <a:pPr marL="285750" indent="-285750" algn="l">
              <a:buFont typeface="Wingdings" panose="05000000000000000000" pitchFamily="2" charset="2"/>
              <a:buChar char="v"/>
            </a:pPr>
            <a:r>
              <a:rPr lang="en-US" dirty="0"/>
              <a:t>Solar photovoltaic installers</a:t>
            </a:r>
          </a:p>
          <a:p>
            <a:pPr marL="285750" indent="-285750" algn="l">
              <a:buFont typeface="Wingdings" panose="05000000000000000000" pitchFamily="2" charset="2"/>
              <a:buChar char="v"/>
            </a:pPr>
            <a:r>
              <a:rPr lang="en-US" dirty="0"/>
              <a:t>Wellhead pumpers</a:t>
            </a:r>
          </a:p>
        </p:txBody>
      </p:sp>
      <p:sp>
        <p:nvSpPr>
          <p:cNvPr id="5" name="Text Placeholder 4">
            <a:extLst>
              <a:ext uri="{FF2B5EF4-FFF2-40B4-BE49-F238E27FC236}">
                <a16:creationId xmlns:a16="http://schemas.microsoft.com/office/drawing/2014/main" id="{E53CD305-DD3E-44CA-8F0A-E9C60B29A948}"/>
              </a:ext>
            </a:extLst>
          </p:cNvPr>
          <p:cNvSpPr>
            <a:spLocks noGrp="1"/>
          </p:cNvSpPr>
          <p:nvPr>
            <p:ph type="body" sz="quarter" idx="3"/>
          </p:nvPr>
        </p:nvSpPr>
        <p:spPr>
          <a:xfrm>
            <a:off x="4512950" y="2428777"/>
            <a:ext cx="3300984" cy="764783"/>
          </a:xfrm>
        </p:spPr>
        <p:txBody>
          <a:bodyPr/>
          <a:lstStyle/>
          <a:p>
            <a:pPr algn="l"/>
            <a:r>
              <a:rPr lang="en-US" sz="2000" dirty="0"/>
              <a:t>Short-term training, apprenticeship, on the job learning or specific license</a:t>
            </a:r>
          </a:p>
        </p:txBody>
      </p:sp>
      <p:sp>
        <p:nvSpPr>
          <p:cNvPr id="6" name="Text Placeholder 5">
            <a:extLst>
              <a:ext uri="{FF2B5EF4-FFF2-40B4-BE49-F238E27FC236}">
                <a16:creationId xmlns:a16="http://schemas.microsoft.com/office/drawing/2014/main" id="{5D706574-542F-4B2A-A57E-8EF2E15D8799}"/>
              </a:ext>
            </a:extLst>
          </p:cNvPr>
          <p:cNvSpPr>
            <a:spLocks noGrp="1"/>
          </p:cNvSpPr>
          <p:nvPr>
            <p:ph type="body" sz="half" idx="16"/>
          </p:nvPr>
        </p:nvSpPr>
        <p:spPr>
          <a:xfrm>
            <a:off x="4512950" y="3193560"/>
            <a:ext cx="3300984" cy="3023088"/>
          </a:xfrm>
        </p:spPr>
        <p:txBody>
          <a:bodyPr>
            <a:normAutofit/>
          </a:bodyPr>
          <a:lstStyle/>
          <a:p>
            <a:pPr marL="285750" indent="-285750" algn="l">
              <a:buFont typeface="Wingdings" panose="05000000000000000000" pitchFamily="2" charset="2"/>
              <a:buChar char="v"/>
            </a:pPr>
            <a:r>
              <a:rPr lang="en-US" dirty="0"/>
              <a:t>Electrical power-line installers and repairers</a:t>
            </a:r>
          </a:p>
          <a:p>
            <a:pPr marL="285750" indent="-285750" algn="l">
              <a:buFont typeface="Wingdings" panose="05000000000000000000" pitchFamily="2" charset="2"/>
              <a:buChar char="v"/>
            </a:pPr>
            <a:r>
              <a:rPr lang="en-US" dirty="0"/>
              <a:t>Industrial machinery mechanics</a:t>
            </a:r>
          </a:p>
          <a:p>
            <a:pPr marL="285750" indent="-285750" algn="l">
              <a:buFont typeface="Wingdings" panose="05000000000000000000" pitchFamily="2" charset="2"/>
              <a:buChar char="v"/>
            </a:pPr>
            <a:r>
              <a:rPr lang="en-US" dirty="0"/>
              <a:t>Power plant operators</a:t>
            </a:r>
          </a:p>
          <a:p>
            <a:pPr marL="285750" indent="-285750" algn="l">
              <a:buFont typeface="Wingdings" panose="05000000000000000000" pitchFamily="2" charset="2"/>
              <a:buChar char="v"/>
            </a:pPr>
            <a:r>
              <a:rPr lang="en-US" dirty="0"/>
              <a:t>Wind turbine service technicians</a:t>
            </a:r>
          </a:p>
        </p:txBody>
      </p:sp>
      <p:sp>
        <p:nvSpPr>
          <p:cNvPr id="7" name="Text Placeholder 6">
            <a:extLst>
              <a:ext uri="{FF2B5EF4-FFF2-40B4-BE49-F238E27FC236}">
                <a16:creationId xmlns:a16="http://schemas.microsoft.com/office/drawing/2014/main" id="{449956E5-1359-4380-A397-E21333F2FB8A}"/>
              </a:ext>
            </a:extLst>
          </p:cNvPr>
          <p:cNvSpPr>
            <a:spLocks noGrp="1"/>
          </p:cNvSpPr>
          <p:nvPr>
            <p:ph type="body" sz="quarter" idx="13"/>
          </p:nvPr>
        </p:nvSpPr>
        <p:spPr/>
        <p:txBody>
          <a:bodyPr/>
          <a:lstStyle/>
          <a:p>
            <a:pPr algn="l"/>
            <a:r>
              <a:rPr lang="en-US" dirty="0"/>
              <a:t>More advanced training or bachelor’s degree</a:t>
            </a:r>
          </a:p>
        </p:txBody>
      </p:sp>
      <p:sp>
        <p:nvSpPr>
          <p:cNvPr id="8" name="Text Placeholder 7">
            <a:extLst>
              <a:ext uri="{FF2B5EF4-FFF2-40B4-BE49-F238E27FC236}">
                <a16:creationId xmlns:a16="http://schemas.microsoft.com/office/drawing/2014/main" id="{D164AC58-32BC-4825-B51B-FF5DC0B1DEE5}"/>
              </a:ext>
            </a:extLst>
          </p:cNvPr>
          <p:cNvSpPr>
            <a:spLocks noGrp="1"/>
          </p:cNvSpPr>
          <p:nvPr>
            <p:ph type="body" sz="half" idx="17"/>
          </p:nvPr>
        </p:nvSpPr>
        <p:spPr/>
        <p:txBody>
          <a:bodyPr>
            <a:normAutofit/>
          </a:bodyPr>
          <a:lstStyle/>
          <a:p>
            <a:pPr marL="285750" indent="-285750" algn="l">
              <a:buFont typeface="Wingdings" panose="05000000000000000000" pitchFamily="2" charset="2"/>
              <a:buChar char="v"/>
            </a:pPr>
            <a:r>
              <a:rPr lang="en-US" dirty="0"/>
              <a:t>  Geoscientists</a:t>
            </a:r>
          </a:p>
          <a:p>
            <a:pPr marL="285750" indent="-285750" algn="l">
              <a:buFont typeface="Wingdings" panose="05000000000000000000" pitchFamily="2" charset="2"/>
              <a:buChar char="v"/>
            </a:pPr>
            <a:r>
              <a:rPr lang="en-US" dirty="0"/>
              <a:t>Information Security Analysts</a:t>
            </a:r>
          </a:p>
          <a:p>
            <a:pPr marL="285750" indent="-285750" algn="l">
              <a:buFont typeface="Wingdings" panose="05000000000000000000" pitchFamily="2" charset="2"/>
              <a:buChar char="v"/>
            </a:pPr>
            <a:r>
              <a:rPr lang="en-US" dirty="0"/>
              <a:t>Petroleum engineers</a:t>
            </a:r>
          </a:p>
          <a:p>
            <a:pPr marL="285750" indent="-285750" algn="l">
              <a:buFont typeface="Wingdings" panose="05000000000000000000" pitchFamily="2" charset="2"/>
              <a:buChar char="v"/>
            </a:pPr>
            <a:r>
              <a:rPr lang="en-US" dirty="0"/>
              <a:t>Solar sales representatives and assessors</a:t>
            </a:r>
          </a:p>
          <a:p>
            <a:pPr marL="285750" indent="-285750" algn="l">
              <a:buFont typeface="Wingdings" panose="05000000000000000000" pitchFamily="2" charset="2"/>
              <a:buChar char="v"/>
            </a:pPr>
            <a:r>
              <a:rPr lang="en-US" dirty="0"/>
              <a:t>Water/Wastewater engineers</a:t>
            </a:r>
          </a:p>
        </p:txBody>
      </p:sp>
    </p:spTree>
    <p:extLst>
      <p:ext uri="{BB962C8B-B14F-4D97-AF65-F5344CB8AC3E}">
        <p14:creationId xmlns:p14="http://schemas.microsoft.com/office/powerpoint/2010/main" val="302114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D897-CC0A-4F89-B3B4-569CDBDC090B}"/>
              </a:ext>
            </a:extLst>
          </p:cNvPr>
          <p:cNvSpPr>
            <a:spLocks noGrp="1"/>
          </p:cNvSpPr>
          <p:nvPr>
            <p:ph type="title"/>
          </p:nvPr>
        </p:nvSpPr>
        <p:spPr/>
        <p:txBody>
          <a:bodyPr/>
          <a:lstStyle/>
          <a:p>
            <a:r>
              <a:rPr lang="en-US" dirty="0"/>
              <a:t>Finance </a:t>
            </a:r>
          </a:p>
        </p:txBody>
      </p:sp>
      <p:sp>
        <p:nvSpPr>
          <p:cNvPr id="3" name="Content Placeholder 2">
            <a:extLst>
              <a:ext uri="{FF2B5EF4-FFF2-40B4-BE49-F238E27FC236}">
                <a16:creationId xmlns:a16="http://schemas.microsoft.com/office/drawing/2014/main" id="{12EBB593-6C1C-43C3-9EF8-CF19D92CCC7A}"/>
              </a:ext>
            </a:extLst>
          </p:cNvPr>
          <p:cNvSpPr>
            <a:spLocks noGrp="1"/>
          </p:cNvSpPr>
          <p:nvPr>
            <p:ph sz="half" idx="1"/>
          </p:nvPr>
        </p:nvSpPr>
        <p:spPr/>
        <p:txBody>
          <a:bodyPr/>
          <a:lstStyle/>
          <a:p>
            <a:r>
              <a:rPr lang="en-US" dirty="0"/>
              <a:t>Finance relates to the services involved in financial and investment planning, banking, insurance, and business financial management. The finance and insurance industry is all about managing money and making financial transactions—from a child’s first savings account to multimillion-dollar corporate loans.</a:t>
            </a:r>
          </a:p>
        </p:txBody>
      </p:sp>
      <p:sp>
        <p:nvSpPr>
          <p:cNvPr id="4" name="Content Placeholder 3">
            <a:extLst>
              <a:ext uri="{FF2B5EF4-FFF2-40B4-BE49-F238E27FC236}">
                <a16:creationId xmlns:a16="http://schemas.microsoft.com/office/drawing/2014/main" id="{E577ACE4-3DCF-45F9-BA96-A0937B58391D}"/>
              </a:ext>
            </a:extLst>
          </p:cNvPr>
          <p:cNvSpPr>
            <a:spLocks noGrp="1"/>
          </p:cNvSpPr>
          <p:nvPr>
            <p:ph sz="half" idx="2"/>
          </p:nvPr>
        </p:nvSpPr>
        <p:spPr/>
        <p:txBody>
          <a:bodyPr/>
          <a:lstStyle/>
          <a:p>
            <a:r>
              <a:rPr lang="en-US" dirty="0"/>
              <a:t>A majority of careers in the finance and insurance industry require a four-year degree, however, although a high school diploma or an associate’s degree qualify a candidate for several occupations, and in some states, apprenticeship programs are available for several finance careers.</a:t>
            </a:r>
          </a:p>
        </p:txBody>
      </p:sp>
    </p:spTree>
    <p:extLst>
      <p:ext uri="{BB962C8B-B14F-4D97-AF65-F5344CB8AC3E}">
        <p14:creationId xmlns:p14="http://schemas.microsoft.com/office/powerpoint/2010/main" val="384827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4408-17C0-4D35-B053-07B6806B1506}"/>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16319CC7-BE75-46F2-919E-D6687CFD3DCB}"/>
              </a:ext>
            </a:extLst>
          </p:cNvPr>
          <p:cNvSpPr>
            <a:spLocks noGrp="1"/>
          </p:cNvSpPr>
          <p:nvPr>
            <p:ph type="body" idx="1"/>
          </p:nvPr>
        </p:nvSpPr>
        <p:spPr/>
        <p:txBody>
          <a:bodyPr/>
          <a:lstStyle/>
          <a:p>
            <a:pPr algn="l"/>
            <a:r>
              <a:rPr lang="en-US" dirty="0"/>
              <a:t>High school education</a:t>
            </a:r>
          </a:p>
        </p:txBody>
      </p:sp>
      <p:sp>
        <p:nvSpPr>
          <p:cNvPr id="4" name="Text Placeholder 3">
            <a:extLst>
              <a:ext uri="{FF2B5EF4-FFF2-40B4-BE49-F238E27FC236}">
                <a16:creationId xmlns:a16="http://schemas.microsoft.com/office/drawing/2014/main" id="{8FD327BF-B9BA-4693-B7BE-381EAA242DC6}"/>
              </a:ext>
            </a:extLst>
          </p:cNvPr>
          <p:cNvSpPr>
            <a:spLocks noGrp="1"/>
          </p:cNvSpPr>
          <p:nvPr>
            <p:ph type="body" sz="half" idx="15"/>
          </p:nvPr>
        </p:nvSpPr>
        <p:spPr/>
        <p:txBody>
          <a:bodyPr/>
          <a:lstStyle/>
          <a:p>
            <a:pPr marL="285750" indent="-285750" algn="l">
              <a:buFont typeface="Wingdings" panose="05000000000000000000" pitchFamily="2" charset="2"/>
              <a:buChar char="v"/>
            </a:pPr>
            <a:r>
              <a:rPr lang="en-US" dirty="0"/>
              <a:t>Credit Authorizers, Checkers, and Clerks</a:t>
            </a:r>
          </a:p>
          <a:p>
            <a:pPr marL="285750" indent="-285750" algn="l">
              <a:buFont typeface="Wingdings" panose="05000000000000000000" pitchFamily="2" charset="2"/>
              <a:buChar char="v"/>
            </a:pPr>
            <a:r>
              <a:rPr lang="en-US" dirty="0"/>
              <a:t>Insurance Claims and Policy Processing Clerks</a:t>
            </a:r>
          </a:p>
          <a:p>
            <a:pPr marL="285750" indent="-285750" algn="l">
              <a:buFont typeface="Wingdings" panose="05000000000000000000" pitchFamily="2" charset="2"/>
              <a:buChar char="v"/>
            </a:pPr>
            <a:r>
              <a:rPr lang="en-US" dirty="0"/>
              <a:t>Tellers</a:t>
            </a:r>
          </a:p>
        </p:txBody>
      </p:sp>
      <p:sp>
        <p:nvSpPr>
          <p:cNvPr id="5" name="Text Placeholder 4">
            <a:extLst>
              <a:ext uri="{FF2B5EF4-FFF2-40B4-BE49-F238E27FC236}">
                <a16:creationId xmlns:a16="http://schemas.microsoft.com/office/drawing/2014/main" id="{E1E0027D-EAE1-4F24-A9FC-0AE482B72EBB}"/>
              </a:ext>
            </a:extLst>
          </p:cNvPr>
          <p:cNvSpPr>
            <a:spLocks noGrp="1"/>
          </p:cNvSpPr>
          <p:nvPr>
            <p:ph type="body" sz="quarter" idx="3"/>
          </p:nvPr>
        </p:nvSpPr>
        <p:spPr/>
        <p:txBody>
          <a:bodyPr/>
          <a:lstStyle/>
          <a:p>
            <a:pPr algn="l"/>
            <a:r>
              <a:rPr lang="en-US" sz="2000" dirty="0"/>
              <a:t>Short-term training, apprenticeship, on the job learning or specific license</a:t>
            </a:r>
          </a:p>
        </p:txBody>
      </p:sp>
      <p:sp>
        <p:nvSpPr>
          <p:cNvPr id="6" name="Text Placeholder 5">
            <a:extLst>
              <a:ext uri="{FF2B5EF4-FFF2-40B4-BE49-F238E27FC236}">
                <a16:creationId xmlns:a16="http://schemas.microsoft.com/office/drawing/2014/main" id="{D1CF2286-E1F9-4E07-9FF8-F617E9AF33C8}"/>
              </a:ext>
            </a:extLst>
          </p:cNvPr>
          <p:cNvSpPr>
            <a:spLocks noGrp="1"/>
          </p:cNvSpPr>
          <p:nvPr>
            <p:ph type="body" sz="half" idx="16"/>
          </p:nvPr>
        </p:nvSpPr>
        <p:spPr/>
        <p:txBody>
          <a:bodyPr/>
          <a:lstStyle/>
          <a:p>
            <a:pPr marL="285750" indent="-285750" algn="l">
              <a:buFont typeface="Wingdings" panose="05000000000000000000" pitchFamily="2" charset="2"/>
              <a:buChar char="v"/>
            </a:pPr>
            <a:r>
              <a:rPr lang="en-US" dirty="0"/>
              <a:t>Brokerage Clerks</a:t>
            </a:r>
          </a:p>
          <a:p>
            <a:pPr marL="285750" indent="-285750" algn="l">
              <a:buFont typeface="Wingdings" panose="05000000000000000000" pitchFamily="2" charset="2"/>
              <a:buChar char="v"/>
            </a:pPr>
            <a:r>
              <a:rPr lang="en-US" dirty="0"/>
              <a:t>Loan Interviewers and Clerks</a:t>
            </a:r>
          </a:p>
          <a:p>
            <a:pPr marL="285750" indent="-285750" algn="l">
              <a:buFont typeface="Wingdings" panose="05000000000000000000" pitchFamily="2" charset="2"/>
              <a:buChar char="v"/>
            </a:pPr>
            <a:r>
              <a:rPr lang="en-US" dirty="0"/>
              <a:t>Tax Preparers</a:t>
            </a:r>
          </a:p>
        </p:txBody>
      </p:sp>
      <p:sp>
        <p:nvSpPr>
          <p:cNvPr id="7" name="Text Placeholder 6">
            <a:extLst>
              <a:ext uri="{FF2B5EF4-FFF2-40B4-BE49-F238E27FC236}">
                <a16:creationId xmlns:a16="http://schemas.microsoft.com/office/drawing/2014/main" id="{59546F2B-3B86-4251-BE92-AA6ADD4BF59D}"/>
              </a:ext>
            </a:extLst>
          </p:cNvPr>
          <p:cNvSpPr>
            <a:spLocks noGrp="1"/>
          </p:cNvSpPr>
          <p:nvPr>
            <p:ph type="body" sz="quarter" idx="13"/>
          </p:nvPr>
        </p:nvSpPr>
        <p:spPr/>
        <p:txBody>
          <a:bodyPr/>
          <a:lstStyle/>
          <a:p>
            <a:r>
              <a:rPr lang="en-US" dirty="0"/>
              <a:t>More advanced training or bachelor’s degree </a:t>
            </a:r>
          </a:p>
        </p:txBody>
      </p:sp>
      <p:sp>
        <p:nvSpPr>
          <p:cNvPr id="8" name="Text Placeholder 7">
            <a:extLst>
              <a:ext uri="{FF2B5EF4-FFF2-40B4-BE49-F238E27FC236}">
                <a16:creationId xmlns:a16="http://schemas.microsoft.com/office/drawing/2014/main" id="{B067E1BD-11B8-4685-8535-A43A0BF10630}"/>
              </a:ext>
            </a:extLst>
          </p:cNvPr>
          <p:cNvSpPr>
            <a:spLocks noGrp="1"/>
          </p:cNvSpPr>
          <p:nvPr>
            <p:ph type="body" sz="half" idx="17"/>
          </p:nvPr>
        </p:nvSpPr>
        <p:spPr/>
        <p:txBody>
          <a:bodyPr>
            <a:normAutofit fontScale="77500" lnSpcReduction="20000"/>
          </a:bodyPr>
          <a:lstStyle/>
          <a:p>
            <a:pPr marL="285750" indent="-285750" algn="l">
              <a:buFont typeface="Wingdings" panose="05000000000000000000" pitchFamily="2" charset="2"/>
              <a:buChar char="v"/>
            </a:pPr>
            <a:r>
              <a:rPr lang="en-US" dirty="0"/>
              <a:t>Accountants and Auditors</a:t>
            </a:r>
          </a:p>
          <a:p>
            <a:pPr marL="285750" indent="-285750" algn="l">
              <a:buFont typeface="Wingdings" panose="05000000000000000000" pitchFamily="2" charset="2"/>
              <a:buChar char="v"/>
            </a:pPr>
            <a:r>
              <a:rPr lang="en-US" dirty="0"/>
              <a:t>Actuaries</a:t>
            </a:r>
          </a:p>
          <a:p>
            <a:pPr marL="285750" indent="-285750" algn="l">
              <a:buFont typeface="Wingdings" panose="05000000000000000000" pitchFamily="2" charset="2"/>
              <a:buChar char="v"/>
            </a:pPr>
            <a:r>
              <a:rPr lang="en-US" dirty="0"/>
              <a:t>Claims Adjusters, Examiners, and Investigators</a:t>
            </a:r>
          </a:p>
          <a:p>
            <a:pPr marL="285750" indent="-285750" algn="l">
              <a:buFont typeface="Wingdings" panose="05000000000000000000" pitchFamily="2" charset="2"/>
              <a:buChar char="v"/>
            </a:pPr>
            <a:r>
              <a:rPr lang="en-US" dirty="0"/>
              <a:t>Financial Managers</a:t>
            </a:r>
          </a:p>
          <a:p>
            <a:pPr marL="285750" indent="-285750" algn="l">
              <a:buFont typeface="Wingdings" panose="05000000000000000000" pitchFamily="2" charset="2"/>
              <a:buChar char="v"/>
            </a:pPr>
            <a:r>
              <a:rPr lang="en-US" dirty="0"/>
              <a:t>Financial Quantitative Analysts (*Master’s)</a:t>
            </a:r>
          </a:p>
          <a:p>
            <a:pPr marL="285750" indent="-285750" algn="l">
              <a:buFont typeface="Wingdings" panose="05000000000000000000" pitchFamily="2" charset="2"/>
              <a:buChar char="v"/>
            </a:pPr>
            <a:r>
              <a:rPr lang="en-US" dirty="0"/>
              <a:t>Insurance Underwriters</a:t>
            </a:r>
          </a:p>
          <a:p>
            <a:pPr marL="285750" indent="-285750" algn="l">
              <a:buFont typeface="Wingdings" panose="05000000000000000000" pitchFamily="2" charset="2"/>
              <a:buChar char="v"/>
            </a:pPr>
            <a:r>
              <a:rPr lang="en-US" dirty="0"/>
              <a:t>Loan Officers</a:t>
            </a:r>
          </a:p>
          <a:p>
            <a:pPr marL="285750" indent="-285750" algn="l">
              <a:buFont typeface="Wingdings" panose="05000000000000000000" pitchFamily="2" charset="2"/>
              <a:buChar char="v"/>
            </a:pPr>
            <a:r>
              <a:rPr lang="en-US" dirty="0"/>
              <a:t>Securities, Commodities, and Financial Services Sales Agents</a:t>
            </a:r>
          </a:p>
          <a:p>
            <a:pPr marL="285750" indent="-285750" algn="l">
              <a:buFont typeface="Wingdings" panose="05000000000000000000" pitchFamily="2" charset="2"/>
              <a:buChar char="v"/>
            </a:pPr>
            <a:r>
              <a:rPr lang="en-US" dirty="0"/>
              <a:t>Treasurers and Controllers</a:t>
            </a:r>
          </a:p>
        </p:txBody>
      </p:sp>
    </p:spTree>
    <p:extLst>
      <p:ext uri="{BB962C8B-B14F-4D97-AF65-F5344CB8AC3E}">
        <p14:creationId xmlns:p14="http://schemas.microsoft.com/office/powerpoint/2010/main" val="420310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4E0C-5EB2-4856-AA43-E1C0775BC0E9}"/>
              </a:ext>
            </a:extLst>
          </p:cNvPr>
          <p:cNvSpPr>
            <a:spLocks noGrp="1"/>
          </p:cNvSpPr>
          <p:nvPr>
            <p:ph type="title"/>
          </p:nvPr>
        </p:nvSpPr>
        <p:spPr/>
        <p:txBody>
          <a:bodyPr/>
          <a:lstStyle/>
          <a:p>
            <a:r>
              <a:rPr lang="en-US" dirty="0"/>
              <a:t>Government and Public Administration</a:t>
            </a:r>
          </a:p>
        </p:txBody>
      </p:sp>
      <p:sp>
        <p:nvSpPr>
          <p:cNvPr id="3" name="Content Placeholder 2">
            <a:extLst>
              <a:ext uri="{FF2B5EF4-FFF2-40B4-BE49-F238E27FC236}">
                <a16:creationId xmlns:a16="http://schemas.microsoft.com/office/drawing/2014/main" id="{48C3DD8C-E49B-4B4D-9D61-4294BF46D21F}"/>
              </a:ext>
            </a:extLst>
          </p:cNvPr>
          <p:cNvSpPr>
            <a:spLocks noGrp="1"/>
          </p:cNvSpPr>
          <p:nvPr>
            <p:ph sz="half" idx="1"/>
          </p:nvPr>
        </p:nvSpPr>
        <p:spPr/>
        <p:txBody>
          <a:bodyPr/>
          <a:lstStyle/>
          <a:p>
            <a:r>
              <a:rPr lang="en-US" dirty="0"/>
              <a:t>Careers in Government and Public Administration relate to planning and performing government functions at the local, state and federal levels, including governance, national security, foreign service, planning, revenue and taxation, and regulations.</a:t>
            </a:r>
          </a:p>
        </p:txBody>
      </p:sp>
      <p:sp>
        <p:nvSpPr>
          <p:cNvPr id="4" name="Content Placeholder 3">
            <a:extLst>
              <a:ext uri="{FF2B5EF4-FFF2-40B4-BE49-F238E27FC236}">
                <a16:creationId xmlns:a16="http://schemas.microsoft.com/office/drawing/2014/main" id="{D3CA52F8-A44C-4184-BAAD-94CA91306EAF}"/>
              </a:ext>
            </a:extLst>
          </p:cNvPr>
          <p:cNvSpPr>
            <a:spLocks noGrp="1"/>
          </p:cNvSpPr>
          <p:nvPr>
            <p:ph sz="half" idx="2"/>
          </p:nvPr>
        </p:nvSpPr>
        <p:spPr/>
        <p:txBody>
          <a:bodyPr/>
          <a:lstStyle/>
          <a:p>
            <a:r>
              <a:rPr lang="en-US" dirty="0"/>
              <a:t>People who work in public service, from workers in government offices to military service members and legislators, often feel drawn to the opportunity to make a positive difference in people's lives and to create a better society.</a:t>
            </a:r>
          </a:p>
        </p:txBody>
      </p:sp>
    </p:spTree>
    <p:extLst>
      <p:ext uri="{BB962C8B-B14F-4D97-AF65-F5344CB8AC3E}">
        <p14:creationId xmlns:p14="http://schemas.microsoft.com/office/powerpoint/2010/main" val="230140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6919-9C58-4B9C-8AD9-148BE9AC9504}"/>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3512BB57-8C51-402B-807F-F5AAEE02A5AC}"/>
              </a:ext>
            </a:extLst>
          </p:cNvPr>
          <p:cNvSpPr>
            <a:spLocks noGrp="1"/>
          </p:cNvSpPr>
          <p:nvPr>
            <p:ph type="body" idx="1"/>
          </p:nvPr>
        </p:nvSpPr>
        <p:spPr/>
        <p:txBody>
          <a:bodyPr/>
          <a:lstStyle/>
          <a:p>
            <a:pPr algn="l"/>
            <a:r>
              <a:rPr lang="en-US" dirty="0"/>
              <a:t>High school diploma</a:t>
            </a:r>
          </a:p>
        </p:txBody>
      </p:sp>
      <p:sp>
        <p:nvSpPr>
          <p:cNvPr id="4" name="Text Placeholder 3">
            <a:extLst>
              <a:ext uri="{FF2B5EF4-FFF2-40B4-BE49-F238E27FC236}">
                <a16:creationId xmlns:a16="http://schemas.microsoft.com/office/drawing/2014/main" id="{99F0E3D8-F1EC-4D50-98D6-9EFB1607C79C}"/>
              </a:ext>
            </a:extLst>
          </p:cNvPr>
          <p:cNvSpPr>
            <a:spLocks noGrp="1"/>
          </p:cNvSpPr>
          <p:nvPr>
            <p:ph type="body" sz="half" idx="15"/>
          </p:nvPr>
        </p:nvSpPr>
        <p:spPr/>
        <p:txBody>
          <a:bodyPr>
            <a:normAutofit/>
          </a:bodyPr>
          <a:lstStyle/>
          <a:p>
            <a:pPr marL="285750" indent="-285750" algn="l">
              <a:buFont typeface="Wingdings" panose="05000000000000000000" pitchFamily="2" charset="2"/>
              <a:buChar char="v"/>
            </a:pPr>
            <a:r>
              <a:rPr lang="en-US" dirty="0"/>
              <a:t>Court clerks</a:t>
            </a:r>
          </a:p>
          <a:p>
            <a:pPr marL="285750" indent="-285750" algn="l">
              <a:buFont typeface="Wingdings" panose="05000000000000000000" pitchFamily="2" charset="2"/>
              <a:buChar char="v"/>
            </a:pPr>
            <a:r>
              <a:rPr lang="en-US" dirty="0"/>
              <a:t>License clerks</a:t>
            </a:r>
          </a:p>
          <a:p>
            <a:pPr marL="285750" indent="-285750" algn="l">
              <a:buFont typeface="Wingdings" panose="05000000000000000000" pitchFamily="2" charset="2"/>
              <a:buChar char="v"/>
            </a:pPr>
            <a:r>
              <a:rPr lang="en-US" dirty="0"/>
              <a:t>Postmasters</a:t>
            </a:r>
          </a:p>
          <a:p>
            <a:pPr marL="285750" indent="-285750" algn="l">
              <a:buFont typeface="Wingdings" panose="05000000000000000000" pitchFamily="2" charset="2"/>
              <a:buChar char="v"/>
            </a:pPr>
            <a:r>
              <a:rPr lang="en-US" dirty="0"/>
              <a:t>Transportation security screeners</a:t>
            </a:r>
          </a:p>
        </p:txBody>
      </p:sp>
      <p:sp>
        <p:nvSpPr>
          <p:cNvPr id="5" name="Text Placeholder 4">
            <a:extLst>
              <a:ext uri="{FF2B5EF4-FFF2-40B4-BE49-F238E27FC236}">
                <a16:creationId xmlns:a16="http://schemas.microsoft.com/office/drawing/2014/main" id="{4C277842-C129-49C1-9DAA-9E3CCADCC0B1}"/>
              </a:ext>
            </a:extLst>
          </p:cNvPr>
          <p:cNvSpPr>
            <a:spLocks noGrp="1"/>
          </p:cNvSpPr>
          <p:nvPr>
            <p:ph type="body" sz="quarter" idx="3"/>
          </p:nvPr>
        </p:nvSpPr>
        <p:spPr/>
        <p:txBody>
          <a:bodyPr/>
          <a:lstStyle/>
          <a:p>
            <a:pPr algn="l"/>
            <a:r>
              <a:rPr lang="en-US" dirty="0"/>
              <a:t>Short-term training</a:t>
            </a:r>
          </a:p>
        </p:txBody>
      </p:sp>
      <p:sp>
        <p:nvSpPr>
          <p:cNvPr id="6" name="Text Placeholder 5">
            <a:extLst>
              <a:ext uri="{FF2B5EF4-FFF2-40B4-BE49-F238E27FC236}">
                <a16:creationId xmlns:a16="http://schemas.microsoft.com/office/drawing/2014/main" id="{1025EE58-C998-46E1-B86D-C91385528A37}"/>
              </a:ext>
            </a:extLst>
          </p:cNvPr>
          <p:cNvSpPr>
            <a:spLocks noGrp="1"/>
          </p:cNvSpPr>
          <p:nvPr>
            <p:ph type="body" sz="half" idx="16"/>
          </p:nvPr>
        </p:nvSpPr>
        <p:spPr/>
        <p:txBody>
          <a:bodyPr>
            <a:normAutofit/>
          </a:bodyPr>
          <a:lstStyle/>
          <a:p>
            <a:pPr marL="285750" indent="-285750" algn="l">
              <a:buFont typeface="Wingdings" panose="05000000000000000000" pitchFamily="2" charset="2"/>
              <a:buChar char="v"/>
            </a:pPr>
            <a:r>
              <a:rPr lang="en-US" dirty="0"/>
              <a:t>Construction and Building Inspectors</a:t>
            </a:r>
          </a:p>
          <a:p>
            <a:pPr marL="285750" indent="-285750" algn="l">
              <a:buFont typeface="Wingdings" panose="05000000000000000000" pitchFamily="2" charset="2"/>
              <a:buChar char="v"/>
            </a:pPr>
            <a:r>
              <a:rPr lang="en-US" dirty="0"/>
              <a:t>Coroners</a:t>
            </a:r>
          </a:p>
          <a:p>
            <a:pPr marL="285750" indent="-285750" algn="l">
              <a:buFont typeface="Wingdings" panose="05000000000000000000" pitchFamily="2" charset="2"/>
              <a:buChar char="v"/>
            </a:pPr>
            <a:r>
              <a:rPr lang="en-US" dirty="0"/>
              <a:t>Eligibility Interviewers for Government Programs</a:t>
            </a:r>
          </a:p>
          <a:p>
            <a:pPr marL="285750" indent="-285750" algn="l">
              <a:buFont typeface="Wingdings" panose="05000000000000000000" pitchFamily="2" charset="2"/>
              <a:buChar char="v"/>
            </a:pPr>
            <a:r>
              <a:rPr lang="en-US" dirty="0"/>
              <a:t>Various Compliance Officer Positions</a:t>
            </a:r>
          </a:p>
        </p:txBody>
      </p:sp>
      <p:sp>
        <p:nvSpPr>
          <p:cNvPr id="7" name="Text Placeholder 6">
            <a:extLst>
              <a:ext uri="{FF2B5EF4-FFF2-40B4-BE49-F238E27FC236}">
                <a16:creationId xmlns:a16="http://schemas.microsoft.com/office/drawing/2014/main" id="{1D3CBADB-2AC3-4ECF-9146-5BF4696FA7F9}"/>
              </a:ext>
            </a:extLst>
          </p:cNvPr>
          <p:cNvSpPr>
            <a:spLocks noGrp="1"/>
          </p:cNvSpPr>
          <p:nvPr>
            <p:ph type="body" sz="quarter" idx="13"/>
          </p:nvPr>
        </p:nvSpPr>
        <p:spPr/>
        <p:txBody>
          <a:bodyPr/>
          <a:lstStyle/>
          <a:p>
            <a:pPr algn="l"/>
            <a:r>
              <a:rPr lang="en-US" dirty="0"/>
              <a:t>Bachelor’s degree or further education</a:t>
            </a:r>
          </a:p>
        </p:txBody>
      </p:sp>
      <p:sp>
        <p:nvSpPr>
          <p:cNvPr id="8" name="Text Placeholder 7">
            <a:extLst>
              <a:ext uri="{FF2B5EF4-FFF2-40B4-BE49-F238E27FC236}">
                <a16:creationId xmlns:a16="http://schemas.microsoft.com/office/drawing/2014/main" id="{A9DE8B40-9C52-45DB-B780-6177EA346460}"/>
              </a:ext>
            </a:extLst>
          </p:cNvPr>
          <p:cNvSpPr>
            <a:spLocks noGrp="1"/>
          </p:cNvSpPr>
          <p:nvPr>
            <p:ph type="body" sz="half" idx="17"/>
          </p:nvPr>
        </p:nvSpPr>
        <p:spPr/>
        <p:txBody>
          <a:bodyPr>
            <a:normAutofit/>
          </a:bodyPr>
          <a:lstStyle/>
          <a:p>
            <a:pPr marL="285750" indent="-285750" algn="l">
              <a:buFont typeface="Wingdings" panose="05000000000000000000" pitchFamily="2" charset="2"/>
              <a:buChar char="v"/>
            </a:pPr>
            <a:r>
              <a:rPr lang="en-US" dirty="0"/>
              <a:t>Appraisers and Assessors of Real Estate</a:t>
            </a:r>
          </a:p>
          <a:p>
            <a:pPr marL="285750" indent="-285750" algn="l">
              <a:buFont typeface="Wingdings" panose="05000000000000000000" pitchFamily="2" charset="2"/>
              <a:buChar char="v"/>
            </a:pPr>
            <a:r>
              <a:rPr lang="en-US" dirty="0"/>
              <a:t>Financial Examiners</a:t>
            </a:r>
          </a:p>
          <a:p>
            <a:pPr marL="285750" indent="-285750" algn="l">
              <a:buFont typeface="Wingdings" panose="05000000000000000000" pitchFamily="2" charset="2"/>
              <a:buChar char="v"/>
            </a:pPr>
            <a:r>
              <a:rPr lang="en-US" dirty="0"/>
              <a:t>Parks Directors</a:t>
            </a:r>
          </a:p>
          <a:p>
            <a:pPr marL="285750" indent="-285750" algn="l">
              <a:buFont typeface="Wingdings" panose="05000000000000000000" pitchFamily="2" charset="2"/>
              <a:buChar char="v"/>
            </a:pPr>
            <a:r>
              <a:rPr lang="en-US" dirty="0"/>
              <a:t>Policy and Budget Analysts</a:t>
            </a:r>
          </a:p>
          <a:p>
            <a:pPr marL="285750" indent="-285750" algn="l">
              <a:buFont typeface="Wingdings" panose="05000000000000000000" pitchFamily="2" charset="2"/>
              <a:buChar char="v"/>
            </a:pPr>
            <a:r>
              <a:rPr lang="en-US" dirty="0"/>
              <a:t>Regulatory Affairs Specialists</a:t>
            </a:r>
          </a:p>
          <a:p>
            <a:pPr marL="285750" indent="-285750" algn="l">
              <a:buFont typeface="Wingdings" panose="05000000000000000000" pitchFamily="2" charset="2"/>
              <a:buChar char="v"/>
            </a:pPr>
            <a:r>
              <a:rPr lang="en-US" dirty="0"/>
              <a:t>Statistical Assistants</a:t>
            </a:r>
          </a:p>
          <a:p>
            <a:pPr marL="285750" indent="-285750" algn="l">
              <a:buFont typeface="Wingdings" panose="05000000000000000000" pitchFamily="2" charset="2"/>
              <a:buChar char="v"/>
            </a:pPr>
            <a:r>
              <a:rPr lang="en-US" dirty="0"/>
              <a:t>Urban Planners</a:t>
            </a:r>
          </a:p>
        </p:txBody>
      </p:sp>
    </p:spTree>
    <p:extLst>
      <p:ext uri="{BB962C8B-B14F-4D97-AF65-F5344CB8AC3E}">
        <p14:creationId xmlns:p14="http://schemas.microsoft.com/office/powerpoint/2010/main" val="27744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67E2-E1E9-45DB-8BEB-D44DCD32E040}"/>
              </a:ext>
            </a:extLst>
          </p:cNvPr>
          <p:cNvSpPr>
            <a:spLocks noGrp="1"/>
          </p:cNvSpPr>
          <p:nvPr>
            <p:ph type="title"/>
          </p:nvPr>
        </p:nvSpPr>
        <p:spPr/>
        <p:txBody>
          <a:bodyPr/>
          <a:lstStyle/>
          <a:p>
            <a:r>
              <a:rPr lang="en-US" dirty="0"/>
              <a:t>Health Science </a:t>
            </a:r>
          </a:p>
        </p:txBody>
      </p:sp>
      <p:sp>
        <p:nvSpPr>
          <p:cNvPr id="3" name="Content Placeholder 2">
            <a:extLst>
              <a:ext uri="{FF2B5EF4-FFF2-40B4-BE49-F238E27FC236}">
                <a16:creationId xmlns:a16="http://schemas.microsoft.com/office/drawing/2014/main" id="{BE162A9F-D618-4092-995D-3E548C5EFA10}"/>
              </a:ext>
            </a:extLst>
          </p:cNvPr>
          <p:cNvSpPr>
            <a:spLocks noGrp="1"/>
          </p:cNvSpPr>
          <p:nvPr>
            <p:ph sz="half" idx="1"/>
          </p:nvPr>
        </p:nvSpPr>
        <p:spPr/>
        <p:txBody>
          <a:bodyPr>
            <a:normAutofit fontScale="92500" lnSpcReduction="10000"/>
          </a:bodyPr>
          <a:lstStyle/>
          <a:p>
            <a:r>
              <a:rPr lang="en-US" dirty="0"/>
              <a:t>The primary work of careers in the health science cluster is to treat patients facing illness or injury—whether to cure or rehabilitate from a condition, to maintain wellness, or to provide comfort or palliative care to persons dealing with incurable conditions.</a:t>
            </a:r>
          </a:p>
          <a:p>
            <a:endParaRPr lang="en-US" dirty="0"/>
          </a:p>
          <a:p>
            <a:r>
              <a:rPr lang="en-US" dirty="0"/>
              <a:t>The health care industry is booming, and experts predict health care careers will continue to grow rapidly for at least the next decade.</a:t>
            </a:r>
          </a:p>
        </p:txBody>
      </p:sp>
      <p:sp>
        <p:nvSpPr>
          <p:cNvPr id="4" name="Content Placeholder 3">
            <a:extLst>
              <a:ext uri="{FF2B5EF4-FFF2-40B4-BE49-F238E27FC236}">
                <a16:creationId xmlns:a16="http://schemas.microsoft.com/office/drawing/2014/main" id="{C605BD77-7187-430D-89A0-5A4729ACA1A5}"/>
              </a:ext>
            </a:extLst>
          </p:cNvPr>
          <p:cNvSpPr>
            <a:spLocks noGrp="1"/>
          </p:cNvSpPr>
          <p:nvPr>
            <p:ph sz="half" idx="2"/>
          </p:nvPr>
        </p:nvSpPr>
        <p:spPr/>
        <p:txBody>
          <a:bodyPr>
            <a:normAutofit fontScale="92500" lnSpcReduction="10000"/>
          </a:bodyPr>
          <a:lstStyle/>
          <a:p>
            <a:r>
              <a:rPr lang="en-US" dirty="0"/>
              <a:t>If you have a general interest in health care, a desire to help others, and an interest in life-long learning, a career in health science might be right for you.</a:t>
            </a:r>
          </a:p>
        </p:txBody>
      </p:sp>
    </p:spTree>
    <p:extLst>
      <p:ext uri="{BB962C8B-B14F-4D97-AF65-F5344CB8AC3E}">
        <p14:creationId xmlns:p14="http://schemas.microsoft.com/office/powerpoint/2010/main" val="208170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4369-E449-44E9-A274-CFA309BF9443}"/>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2A3FC552-AA5F-4D4C-AB33-190F993AC19A}"/>
              </a:ext>
            </a:extLst>
          </p:cNvPr>
          <p:cNvSpPr>
            <a:spLocks noGrp="1"/>
          </p:cNvSpPr>
          <p:nvPr>
            <p:ph type="body" idx="1"/>
          </p:nvPr>
        </p:nvSpPr>
        <p:spPr/>
        <p:txBody>
          <a:bodyPr/>
          <a:lstStyle/>
          <a:p>
            <a:pPr algn="l"/>
            <a:r>
              <a:rPr lang="en-US" dirty="0"/>
              <a:t>High school education</a:t>
            </a:r>
          </a:p>
        </p:txBody>
      </p:sp>
      <p:sp>
        <p:nvSpPr>
          <p:cNvPr id="4" name="Text Placeholder 3">
            <a:extLst>
              <a:ext uri="{FF2B5EF4-FFF2-40B4-BE49-F238E27FC236}">
                <a16:creationId xmlns:a16="http://schemas.microsoft.com/office/drawing/2014/main" id="{4711933B-5BE8-41C2-88D3-3A245125BB89}"/>
              </a:ext>
            </a:extLst>
          </p:cNvPr>
          <p:cNvSpPr>
            <a:spLocks noGrp="1"/>
          </p:cNvSpPr>
          <p:nvPr>
            <p:ph type="body" sz="half" idx="15"/>
          </p:nvPr>
        </p:nvSpPr>
        <p:spPr/>
        <p:txBody>
          <a:bodyPr>
            <a:normAutofit/>
          </a:bodyPr>
          <a:lstStyle/>
          <a:p>
            <a:pPr marL="285750" indent="-285750" algn="l">
              <a:buFont typeface="Wingdings" panose="05000000000000000000" pitchFamily="2" charset="2"/>
              <a:buChar char="v"/>
            </a:pPr>
            <a:r>
              <a:rPr lang="en-US" dirty="0"/>
              <a:t>Medical secretaries and Administrative Assistants</a:t>
            </a:r>
          </a:p>
          <a:p>
            <a:pPr marL="285750" indent="-285750" algn="l">
              <a:buFont typeface="Wingdings" panose="05000000000000000000" pitchFamily="2" charset="2"/>
              <a:buChar char="v"/>
            </a:pPr>
            <a:r>
              <a:rPr lang="en-US" dirty="0"/>
              <a:t>Occupational therapy aides</a:t>
            </a:r>
          </a:p>
          <a:p>
            <a:pPr marL="285750" indent="-285750" algn="l">
              <a:buFont typeface="Wingdings" panose="05000000000000000000" pitchFamily="2" charset="2"/>
              <a:buChar char="v"/>
            </a:pPr>
            <a:r>
              <a:rPr lang="en-US" dirty="0"/>
              <a:t>Orderlies</a:t>
            </a:r>
          </a:p>
          <a:p>
            <a:pPr marL="285750" indent="-285750" algn="l">
              <a:buFont typeface="Wingdings" panose="05000000000000000000" pitchFamily="2" charset="2"/>
              <a:buChar char="v"/>
            </a:pPr>
            <a:r>
              <a:rPr lang="en-US" dirty="0"/>
              <a:t>Physical therapist aides</a:t>
            </a:r>
          </a:p>
        </p:txBody>
      </p:sp>
      <p:sp>
        <p:nvSpPr>
          <p:cNvPr id="5" name="Text Placeholder 4">
            <a:extLst>
              <a:ext uri="{FF2B5EF4-FFF2-40B4-BE49-F238E27FC236}">
                <a16:creationId xmlns:a16="http://schemas.microsoft.com/office/drawing/2014/main" id="{80286B5D-0C5B-42C4-BAB1-505CDCF73A82}"/>
              </a:ext>
            </a:extLst>
          </p:cNvPr>
          <p:cNvSpPr>
            <a:spLocks noGrp="1"/>
          </p:cNvSpPr>
          <p:nvPr>
            <p:ph type="body" sz="quarter" idx="3"/>
          </p:nvPr>
        </p:nvSpPr>
        <p:spPr/>
        <p:txBody>
          <a:bodyPr/>
          <a:lstStyle/>
          <a:p>
            <a:pPr algn="l"/>
            <a:r>
              <a:rPr lang="en-US" dirty="0"/>
              <a:t>Short-term training</a:t>
            </a:r>
          </a:p>
        </p:txBody>
      </p:sp>
      <p:sp>
        <p:nvSpPr>
          <p:cNvPr id="6" name="Text Placeholder 5">
            <a:extLst>
              <a:ext uri="{FF2B5EF4-FFF2-40B4-BE49-F238E27FC236}">
                <a16:creationId xmlns:a16="http://schemas.microsoft.com/office/drawing/2014/main" id="{B34B5041-36D4-4AE4-BD79-51DE96C8586D}"/>
              </a:ext>
            </a:extLst>
          </p:cNvPr>
          <p:cNvSpPr>
            <a:spLocks noGrp="1"/>
          </p:cNvSpPr>
          <p:nvPr>
            <p:ph type="body" sz="half" idx="16"/>
          </p:nvPr>
        </p:nvSpPr>
        <p:spPr/>
        <p:txBody>
          <a:bodyPr>
            <a:normAutofit fontScale="92500"/>
          </a:bodyPr>
          <a:lstStyle/>
          <a:p>
            <a:pPr marL="285750" indent="-285750" algn="l">
              <a:buFont typeface="Wingdings" panose="05000000000000000000" pitchFamily="2" charset="2"/>
              <a:buChar char="v"/>
            </a:pPr>
            <a:r>
              <a:rPr lang="en-US" dirty="0"/>
              <a:t>Dental assistants</a:t>
            </a:r>
          </a:p>
          <a:p>
            <a:pPr marL="285750" indent="-285750" algn="l">
              <a:buFont typeface="Wingdings" panose="05000000000000000000" pitchFamily="2" charset="2"/>
              <a:buChar char="v"/>
            </a:pPr>
            <a:r>
              <a:rPr lang="en-US" dirty="0"/>
              <a:t>Emergency Medical Technicians (EMTs)</a:t>
            </a:r>
          </a:p>
          <a:p>
            <a:pPr marL="285750" indent="-285750" algn="l">
              <a:buFont typeface="Wingdings" panose="05000000000000000000" pitchFamily="2" charset="2"/>
              <a:buChar char="v"/>
            </a:pPr>
            <a:r>
              <a:rPr lang="en-US" dirty="0"/>
              <a:t>Licensed practical nurses (LPNs)</a:t>
            </a:r>
          </a:p>
          <a:p>
            <a:pPr marL="285750" indent="-285750" algn="l">
              <a:buFont typeface="Wingdings" panose="05000000000000000000" pitchFamily="2" charset="2"/>
              <a:buChar char="v"/>
            </a:pPr>
            <a:r>
              <a:rPr lang="en-US" dirty="0"/>
              <a:t>Massage therapists</a:t>
            </a:r>
          </a:p>
          <a:p>
            <a:pPr marL="285750" indent="-285750" algn="l">
              <a:buFont typeface="Wingdings" panose="05000000000000000000" pitchFamily="2" charset="2"/>
              <a:buChar char="v"/>
            </a:pPr>
            <a:r>
              <a:rPr lang="en-US" dirty="0"/>
              <a:t>Medical assistants</a:t>
            </a:r>
          </a:p>
          <a:p>
            <a:pPr marL="285750" indent="-285750" algn="l">
              <a:buFont typeface="Wingdings" panose="05000000000000000000" pitchFamily="2" charset="2"/>
              <a:buChar char="v"/>
            </a:pPr>
            <a:r>
              <a:rPr lang="en-US" dirty="0"/>
              <a:t>Phlebotomists</a:t>
            </a:r>
          </a:p>
          <a:p>
            <a:pPr marL="285750" indent="-285750" algn="l">
              <a:buFont typeface="Wingdings" panose="05000000000000000000" pitchFamily="2" charset="2"/>
              <a:buChar char="v"/>
            </a:pPr>
            <a:r>
              <a:rPr lang="en-US" dirty="0"/>
              <a:t>Radiation therapists</a:t>
            </a:r>
          </a:p>
          <a:p>
            <a:pPr marL="285750" indent="-285750" algn="l">
              <a:buFont typeface="Wingdings" panose="05000000000000000000" pitchFamily="2" charset="2"/>
              <a:buChar char="v"/>
            </a:pPr>
            <a:r>
              <a:rPr lang="en-US" dirty="0"/>
              <a:t>Surgical technologists</a:t>
            </a:r>
          </a:p>
        </p:txBody>
      </p:sp>
      <p:sp>
        <p:nvSpPr>
          <p:cNvPr id="7" name="Text Placeholder 6">
            <a:extLst>
              <a:ext uri="{FF2B5EF4-FFF2-40B4-BE49-F238E27FC236}">
                <a16:creationId xmlns:a16="http://schemas.microsoft.com/office/drawing/2014/main" id="{2503218E-5211-4868-A9A0-F1040EF33A6D}"/>
              </a:ext>
            </a:extLst>
          </p:cNvPr>
          <p:cNvSpPr>
            <a:spLocks noGrp="1"/>
          </p:cNvSpPr>
          <p:nvPr>
            <p:ph type="body" sz="quarter" idx="13"/>
          </p:nvPr>
        </p:nvSpPr>
        <p:spPr/>
        <p:txBody>
          <a:bodyPr/>
          <a:lstStyle/>
          <a:p>
            <a:pPr algn="l"/>
            <a:r>
              <a:rPr lang="en-US" dirty="0"/>
              <a:t>Bachelor’s degree</a:t>
            </a:r>
          </a:p>
        </p:txBody>
      </p:sp>
      <p:sp>
        <p:nvSpPr>
          <p:cNvPr id="8" name="Text Placeholder 7">
            <a:extLst>
              <a:ext uri="{FF2B5EF4-FFF2-40B4-BE49-F238E27FC236}">
                <a16:creationId xmlns:a16="http://schemas.microsoft.com/office/drawing/2014/main" id="{7EF5DA4B-6F18-43AB-8820-7FACF95A1615}"/>
              </a:ext>
            </a:extLst>
          </p:cNvPr>
          <p:cNvSpPr>
            <a:spLocks noGrp="1"/>
          </p:cNvSpPr>
          <p:nvPr>
            <p:ph type="body" sz="half" idx="17"/>
          </p:nvPr>
        </p:nvSpPr>
        <p:spPr/>
        <p:txBody>
          <a:bodyPr>
            <a:normAutofit fontScale="85000" lnSpcReduction="20000"/>
          </a:bodyPr>
          <a:lstStyle/>
          <a:p>
            <a:pPr marL="285750" indent="-285750" algn="l">
              <a:buFont typeface="Wingdings" panose="05000000000000000000" pitchFamily="2" charset="2"/>
              <a:buChar char="v"/>
            </a:pPr>
            <a:r>
              <a:rPr lang="en-US" dirty="0"/>
              <a:t>Athletic trainers</a:t>
            </a:r>
          </a:p>
          <a:p>
            <a:pPr marL="285750" indent="-285750" algn="l">
              <a:buFont typeface="Wingdings" panose="05000000000000000000" pitchFamily="2" charset="2"/>
              <a:buChar char="v"/>
            </a:pPr>
            <a:r>
              <a:rPr lang="en-US" dirty="0"/>
              <a:t>Dieticians and nutritionists</a:t>
            </a:r>
          </a:p>
          <a:p>
            <a:pPr marL="285750" indent="-285750" algn="l">
              <a:buFont typeface="Wingdings" panose="05000000000000000000" pitchFamily="2" charset="2"/>
              <a:buChar char="v"/>
            </a:pPr>
            <a:r>
              <a:rPr lang="en-US" dirty="0"/>
              <a:t>Medical and health services managers</a:t>
            </a:r>
          </a:p>
          <a:p>
            <a:pPr marL="285750" indent="-285750" algn="l">
              <a:buFont typeface="Wingdings" panose="05000000000000000000" pitchFamily="2" charset="2"/>
              <a:buChar char="v"/>
            </a:pPr>
            <a:r>
              <a:rPr lang="en-US" dirty="0"/>
              <a:t>Registered nurses</a:t>
            </a:r>
          </a:p>
          <a:p>
            <a:pPr marL="285750" indent="-285750" algn="l">
              <a:buFont typeface="Wingdings" panose="05000000000000000000" pitchFamily="2" charset="2"/>
              <a:buChar char="v"/>
            </a:pPr>
            <a:endParaRPr lang="en-US" b="1" u="sng" dirty="0"/>
          </a:p>
          <a:p>
            <a:pPr marL="285750" indent="-285750" algn="l">
              <a:buFont typeface="Wingdings" panose="05000000000000000000" pitchFamily="2" charset="2"/>
              <a:buChar char="v"/>
            </a:pPr>
            <a:r>
              <a:rPr lang="en-US" b="1" u="sng" dirty="0"/>
              <a:t>Graduate or advanced degree</a:t>
            </a:r>
          </a:p>
          <a:p>
            <a:pPr marL="742950" lvl="1" indent="-285750">
              <a:buFont typeface="Wingdings" panose="05000000000000000000" pitchFamily="2" charset="2"/>
              <a:buChar char="v"/>
            </a:pPr>
            <a:r>
              <a:rPr lang="en-US" dirty="0"/>
              <a:t>Audiologists</a:t>
            </a:r>
          </a:p>
          <a:p>
            <a:pPr marL="742950" lvl="1" indent="-285750">
              <a:buFont typeface="Wingdings" panose="05000000000000000000" pitchFamily="2" charset="2"/>
              <a:buChar char="v"/>
            </a:pPr>
            <a:r>
              <a:rPr lang="en-US" dirty="0"/>
              <a:t>Chiropractors</a:t>
            </a:r>
          </a:p>
          <a:p>
            <a:pPr marL="742950" lvl="1" indent="-285750">
              <a:buFont typeface="Wingdings" panose="05000000000000000000" pitchFamily="2" charset="2"/>
              <a:buChar char="v"/>
            </a:pPr>
            <a:r>
              <a:rPr lang="en-US" dirty="0"/>
              <a:t>Family medicine physicians</a:t>
            </a:r>
          </a:p>
          <a:p>
            <a:pPr marL="742950" lvl="1" indent="-285750">
              <a:buFont typeface="Wingdings" panose="05000000000000000000" pitchFamily="2" charset="2"/>
              <a:buChar char="v"/>
            </a:pPr>
            <a:r>
              <a:rPr lang="en-US" dirty="0"/>
              <a:t>Physician assistants</a:t>
            </a:r>
          </a:p>
        </p:txBody>
      </p:sp>
    </p:spTree>
    <p:extLst>
      <p:ext uri="{BB962C8B-B14F-4D97-AF65-F5344CB8AC3E}">
        <p14:creationId xmlns:p14="http://schemas.microsoft.com/office/powerpoint/2010/main" val="344861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p:txBody>
          <a:bodyPr anchor="b">
            <a:normAutofit fontScale="90000"/>
          </a:bodyPr>
          <a:lstStyle/>
          <a:p>
            <a:r>
              <a:rPr lang="en-US" dirty="0"/>
              <a:t>Agriculture, Food, and Natural Resources</a:t>
            </a:r>
          </a:p>
        </p:txBody>
      </p:sp>
      <p:graphicFrame>
        <p:nvGraphicFramePr>
          <p:cNvPr id="26" name="Content Placeholder 2">
            <a:extLst>
              <a:ext uri="{FF2B5EF4-FFF2-40B4-BE49-F238E27FC236}">
                <a16:creationId xmlns:a16="http://schemas.microsoft.com/office/drawing/2014/main" id="{3751ACE1-9391-133E-02C1-19F86DAED413}"/>
              </a:ext>
            </a:extLst>
          </p:cNvPr>
          <p:cNvGraphicFramePr>
            <a:graphicFrameLocks noGrp="1"/>
          </p:cNvGraphicFramePr>
          <p:nvPr>
            <p:ph sz="half" idx="1"/>
            <p:extLst>
              <p:ext uri="{D42A27DB-BD31-4B8C-83A1-F6EECF244321}">
                <p14:modId xmlns:p14="http://schemas.microsoft.com/office/powerpoint/2010/main" val="973932588"/>
              </p:ext>
            </p:extLst>
          </p:nvPr>
        </p:nvGraphicFramePr>
        <p:xfrm>
          <a:off x="1155700" y="2603500"/>
          <a:ext cx="4824413" cy="341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3">
            <a:extLst>
              <a:ext uri="{FF2B5EF4-FFF2-40B4-BE49-F238E27FC236}">
                <a16:creationId xmlns:a16="http://schemas.microsoft.com/office/drawing/2014/main" id="{43977F18-1C78-4D3D-A1EE-E52363A301A1}"/>
              </a:ext>
            </a:extLst>
          </p:cNvPr>
          <p:cNvSpPr>
            <a:spLocks noGrp="1"/>
          </p:cNvSpPr>
          <p:nvPr>
            <p:ph sz="half" idx="2"/>
          </p:nvPr>
        </p:nvSpPr>
        <p:spPr/>
        <p:txBody>
          <a:bodyPr>
            <a:normAutofit/>
          </a:bodyPr>
          <a:lstStyle/>
          <a:p>
            <a:r>
              <a:rPr lang="en-US" dirty="0"/>
              <a:t>Do you enjoy hands-on experiences? Are you curious about working with materials, being outdoors, and interacting with the environment? Then a career in the agriculture, food, and natural resources cluster may be for you.</a:t>
            </a:r>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593D2A-5D70-4480-BCC3-BA37FBE2AF5B}"/>
              </a:ext>
            </a:extLst>
          </p:cNvPr>
          <p:cNvSpPr>
            <a:spLocks noGrp="1"/>
          </p:cNvSpPr>
          <p:nvPr>
            <p:ph type="title"/>
          </p:nvPr>
        </p:nvSpPr>
        <p:spPr/>
        <p:txBody>
          <a:bodyPr/>
          <a:lstStyle/>
          <a:p>
            <a:r>
              <a:rPr lang="en-US" dirty="0"/>
              <a:t>Hospitality and Tourism</a:t>
            </a:r>
          </a:p>
        </p:txBody>
      </p:sp>
      <p:sp>
        <p:nvSpPr>
          <p:cNvPr id="10" name="Content Placeholder 9">
            <a:extLst>
              <a:ext uri="{FF2B5EF4-FFF2-40B4-BE49-F238E27FC236}">
                <a16:creationId xmlns:a16="http://schemas.microsoft.com/office/drawing/2014/main" id="{819AF0C0-D1E7-4F0C-BD3D-6C5B296E9458}"/>
              </a:ext>
            </a:extLst>
          </p:cNvPr>
          <p:cNvSpPr>
            <a:spLocks noGrp="1"/>
          </p:cNvSpPr>
          <p:nvPr>
            <p:ph sz="half" idx="1"/>
          </p:nvPr>
        </p:nvSpPr>
        <p:spPr/>
        <p:txBody>
          <a:bodyPr/>
          <a:lstStyle/>
          <a:p>
            <a:r>
              <a:rPr lang="en-US" dirty="0"/>
              <a:t>Careers in the hospitality and tourism cluster relate to the management, marketing, and operations of restaurants and other food services, lodging, attractions, recreation events, and travel related services.</a:t>
            </a:r>
          </a:p>
        </p:txBody>
      </p:sp>
      <p:sp>
        <p:nvSpPr>
          <p:cNvPr id="11" name="Content Placeholder 10">
            <a:extLst>
              <a:ext uri="{FF2B5EF4-FFF2-40B4-BE49-F238E27FC236}">
                <a16:creationId xmlns:a16="http://schemas.microsoft.com/office/drawing/2014/main" id="{85734C46-1369-4F54-9EE5-4FE3DD5CF46E}"/>
              </a:ext>
            </a:extLst>
          </p:cNvPr>
          <p:cNvSpPr>
            <a:spLocks noGrp="1"/>
          </p:cNvSpPr>
          <p:nvPr>
            <p:ph sz="half" idx="2"/>
          </p:nvPr>
        </p:nvSpPr>
        <p:spPr/>
        <p:txBody>
          <a:bodyPr/>
          <a:lstStyle/>
          <a:p>
            <a:r>
              <a:rPr lang="en-US" dirty="0"/>
              <a:t>Do you want to be a part of the crew at coffee shops, restaurants, recreation locations, or travel destinations? Then a career in the hospitality and tourism cluster may be a good fit for you.</a:t>
            </a:r>
          </a:p>
        </p:txBody>
      </p:sp>
    </p:spTree>
    <p:extLst>
      <p:ext uri="{BB962C8B-B14F-4D97-AF65-F5344CB8AC3E}">
        <p14:creationId xmlns:p14="http://schemas.microsoft.com/office/powerpoint/2010/main" val="3514710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F0CF-E122-4783-BB40-59BFE2C7B224}"/>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514F5D6D-E9B0-4184-8994-9C32E91EA597}"/>
              </a:ext>
            </a:extLst>
          </p:cNvPr>
          <p:cNvSpPr>
            <a:spLocks noGrp="1"/>
          </p:cNvSpPr>
          <p:nvPr>
            <p:ph type="body" idx="1"/>
          </p:nvPr>
        </p:nvSpPr>
        <p:spPr/>
        <p:txBody>
          <a:bodyPr/>
          <a:lstStyle/>
          <a:p>
            <a:pPr algn="l"/>
            <a:r>
              <a:rPr lang="en-US" dirty="0"/>
              <a:t>High school diploma or less</a:t>
            </a:r>
          </a:p>
        </p:txBody>
      </p:sp>
      <p:sp>
        <p:nvSpPr>
          <p:cNvPr id="4" name="Text Placeholder 3">
            <a:extLst>
              <a:ext uri="{FF2B5EF4-FFF2-40B4-BE49-F238E27FC236}">
                <a16:creationId xmlns:a16="http://schemas.microsoft.com/office/drawing/2014/main" id="{AED47D5C-40C8-4C80-B1AB-065CA3FB15A8}"/>
              </a:ext>
            </a:extLst>
          </p:cNvPr>
          <p:cNvSpPr>
            <a:spLocks noGrp="1"/>
          </p:cNvSpPr>
          <p:nvPr>
            <p:ph type="body" sz="half" idx="15"/>
          </p:nvPr>
        </p:nvSpPr>
        <p:spPr/>
        <p:txBody>
          <a:bodyPr>
            <a:normAutofit fontScale="92500" lnSpcReduction="20000"/>
          </a:bodyPr>
          <a:lstStyle/>
          <a:p>
            <a:pPr marL="285750" indent="-285750" algn="l">
              <a:buFont typeface="Wingdings" panose="05000000000000000000" pitchFamily="2" charset="2"/>
              <a:buChar char="v"/>
            </a:pPr>
            <a:r>
              <a:rPr lang="en-US" dirty="0"/>
              <a:t>Animal trainers</a:t>
            </a:r>
          </a:p>
          <a:p>
            <a:pPr marL="285750" indent="-285750" algn="l">
              <a:buFont typeface="Wingdings" panose="05000000000000000000" pitchFamily="2" charset="2"/>
              <a:buChar char="v"/>
            </a:pPr>
            <a:r>
              <a:rPr lang="en-US" dirty="0"/>
              <a:t>Bakers</a:t>
            </a:r>
          </a:p>
          <a:p>
            <a:pPr marL="285750" indent="-285750" algn="l">
              <a:buFont typeface="Wingdings" panose="05000000000000000000" pitchFamily="2" charset="2"/>
              <a:buChar char="v"/>
            </a:pPr>
            <a:r>
              <a:rPr lang="en-US" dirty="0"/>
              <a:t>Baristas</a:t>
            </a:r>
          </a:p>
          <a:p>
            <a:pPr marL="285750" indent="-285750" algn="l">
              <a:buFont typeface="Wingdings" panose="05000000000000000000" pitchFamily="2" charset="2"/>
              <a:buChar char="v"/>
            </a:pPr>
            <a:r>
              <a:rPr lang="en-US" dirty="0"/>
              <a:t>Cooks, restaurant</a:t>
            </a:r>
          </a:p>
          <a:p>
            <a:pPr marL="285750" indent="-285750" algn="l">
              <a:buFont typeface="Wingdings" panose="05000000000000000000" pitchFamily="2" charset="2"/>
              <a:buChar char="v"/>
            </a:pPr>
            <a:r>
              <a:rPr lang="en-US" dirty="0"/>
              <a:t>Fast food and counter workers</a:t>
            </a:r>
          </a:p>
          <a:p>
            <a:pPr marL="285750" indent="-285750" algn="l">
              <a:buFont typeface="Wingdings" panose="05000000000000000000" pitchFamily="2" charset="2"/>
              <a:buChar char="v"/>
            </a:pPr>
            <a:r>
              <a:rPr lang="en-US" dirty="0"/>
              <a:t>Gambling dealers</a:t>
            </a:r>
          </a:p>
          <a:p>
            <a:pPr marL="285750" indent="-285750" algn="l">
              <a:buFont typeface="Wingdings" panose="05000000000000000000" pitchFamily="2" charset="2"/>
              <a:buChar char="v"/>
            </a:pPr>
            <a:r>
              <a:rPr lang="en-US" dirty="0"/>
              <a:t>Janitors and cleaners</a:t>
            </a:r>
          </a:p>
          <a:p>
            <a:pPr marL="285750" indent="-285750" algn="l">
              <a:buFont typeface="Wingdings" panose="05000000000000000000" pitchFamily="2" charset="2"/>
              <a:buChar char="v"/>
            </a:pPr>
            <a:r>
              <a:rPr lang="en-US" dirty="0"/>
              <a:t>Umpires, referees, and other sports officials</a:t>
            </a:r>
          </a:p>
          <a:p>
            <a:pPr marL="285750" indent="-285750" algn="l">
              <a:buFont typeface="Wingdings" panose="05000000000000000000" pitchFamily="2" charset="2"/>
              <a:buChar char="v"/>
            </a:pPr>
            <a:r>
              <a:rPr lang="en-US" dirty="0"/>
              <a:t>Waiters and waitresses</a:t>
            </a:r>
          </a:p>
        </p:txBody>
      </p:sp>
      <p:sp>
        <p:nvSpPr>
          <p:cNvPr id="5" name="Text Placeholder 4">
            <a:extLst>
              <a:ext uri="{FF2B5EF4-FFF2-40B4-BE49-F238E27FC236}">
                <a16:creationId xmlns:a16="http://schemas.microsoft.com/office/drawing/2014/main" id="{FD5A15A2-7DB3-478B-B13D-D2356DA9847F}"/>
              </a:ext>
            </a:extLst>
          </p:cNvPr>
          <p:cNvSpPr>
            <a:spLocks noGrp="1"/>
          </p:cNvSpPr>
          <p:nvPr>
            <p:ph type="body" sz="quarter" idx="3"/>
          </p:nvPr>
        </p:nvSpPr>
        <p:spPr/>
        <p:txBody>
          <a:bodyPr/>
          <a:lstStyle/>
          <a:p>
            <a:pPr algn="l"/>
            <a:r>
              <a:rPr lang="en-US" dirty="0"/>
              <a:t>Certificate, associate’s degree, or apprenticeship</a:t>
            </a:r>
          </a:p>
        </p:txBody>
      </p:sp>
      <p:sp>
        <p:nvSpPr>
          <p:cNvPr id="6" name="Text Placeholder 5">
            <a:extLst>
              <a:ext uri="{FF2B5EF4-FFF2-40B4-BE49-F238E27FC236}">
                <a16:creationId xmlns:a16="http://schemas.microsoft.com/office/drawing/2014/main" id="{4F666198-C9EF-4B7E-9F42-A842590BDC14}"/>
              </a:ext>
            </a:extLst>
          </p:cNvPr>
          <p:cNvSpPr>
            <a:spLocks noGrp="1"/>
          </p:cNvSpPr>
          <p:nvPr>
            <p:ph type="body" sz="half" idx="16"/>
          </p:nvPr>
        </p:nvSpPr>
        <p:spPr/>
        <p:txBody>
          <a:bodyPr/>
          <a:lstStyle/>
          <a:p>
            <a:pPr marL="285750" indent="-285750" algn="l">
              <a:buFont typeface="Wingdings" panose="05000000000000000000" pitchFamily="2" charset="2"/>
              <a:buChar char="v"/>
            </a:pPr>
            <a:r>
              <a:rPr lang="en-US" dirty="0"/>
              <a:t>Concierges</a:t>
            </a:r>
          </a:p>
          <a:p>
            <a:pPr marL="285750" indent="-285750" algn="l">
              <a:buFont typeface="Wingdings" panose="05000000000000000000" pitchFamily="2" charset="2"/>
              <a:buChar char="v"/>
            </a:pPr>
            <a:r>
              <a:rPr lang="en-US" dirty="0"/>
              <a:t>Tour guides and escorts</a:t>
            </a:r>
          </a:p>
          <a:p>
            <a:pPr marL="285750" indent="-285750" algn="l">
              <a:buFont typeface="Wingdings" panose="05000000000000000000" pitchFamily="2" charset="2"/>
              <a:buChar char="v"/>
            </a:pPr>
            <a:r>
              <a:rPr lang="en-US" dirty="0"/>
              <a:t>Chefs and head cooks</a:t>
            </a:r>
          </a:p>
        </p:txBody>
      </p:sp>
      <p:sp>
        <p:nvSpPr>
          <p:cNvPr id="7" name="Text Placeholder 6">
            <a:extLst>
              <a:ext uri="{FF2B5EF4-FFF2-40B4-BE49-F238E27FC236}">
                <a16:creationId xmlns:a16="http://schemas.microsoft.com/office/drawing/2014/main" id="{965589C9-0989-41DE-8DA5-BABF19645BB6}"/>
              </a:ext>
            </a:extLst>
          </p:cNvPr>
          <p:cNvSpPr>
            <a:spLocks noGrp="1"/>
          </p:cNvSpPr>
          <p:nvPr>
            <p:ph type="body" sz="quarter" idx="13"/>
          </p:nvPr>
        </p:nvSpPr>
        <p:spPr/>
        <p:txBody>
          <a:bodyPr/>
          <a:lstStyle/>
          <a:p>
            <a:pPr algn="l"/>
            <a:r>
              <a:rPr lang="en-US" dirty="0"/>
              <a:t>Bachelor’s degree or advanced work experience</a:t>
            </a:r>
          </a:p>
        </p:txBody>
      </p:sp>
      <p:sp>
        <p:nvSpPr>
          <p:cNvPr id="8" name="Text Placeholder 7">
            <a:extLst>
              <a:ext uri="{FF2B5EF4-FFF2-40B4-BE49-F238E27FC236}">
                <a16:creationId xmlns:a16="http://schemas.microsoft.com/office/drawing/2014/main" id="{0EE98558-5F22-4994-8D04-CC93C4D53B19}"/>
              </a:ext>
            </a:extLst>
          </p:cNvPr>
          <p:cNvSpPr>
            <a:spLocks noGrp="1"/>
          </p:cNvSpPr>
          <p:nvPr>
            <p:ph type="body" sz="half" idx="17"/>
          </p:nvPr>
        </p:nvSpPr>
        <p:spPr/>
        <p:txBody>
          <a:bodyPr/>
          <a:lstStyle/>
          <a:p>
            <a:pPr marL="285750" indent="-285750" algn="l">
              <a:buFont typeface="Wingdings" panose="05000000000000000000" pitchFamily="2" charset="2"/>
              <a:buChar char="v"/>
            </a:pPr>
            <a:r>
              <a:rPr lang="en-US" dirty="0"/>
              <a:t>Lodging managers</a:t>
            </a:r>
          </a:p>
          <a:p>
            <a:pPr marL="285750" indent="-285750" algn="l">
              <a:buFont typeface="Wingdings" panose="05000000000000000000" pitchFamily="2" charset="2"/>
              <a:buChar char="v"/>
            </a:pPr>
            <a:r>
              <a:rPr lang="en-US" dirty="0"/>
              <a:t>Meeting, convention, and event planners</a:t>
            </a:r>
          </a:p>
          <a:p>
            <a:pPr marL="285750" indent="-285750" algn="l">
              <a:buFont typeface="Wingdings" panose="05000000000000000000" pitchFamily="2" charset="2"/>
              <a:buChar char="v"/>
            </a:pPr>
            <a:r>
              <a:rPr lang="en-US" dirty="0"/>
              <a:t>Recreation workers</a:t>
            </a:r>
          </a:p>
        </p:txBody>
      </p:sp>
    </p:spTree>
    <p:extLst>
      <p:ext uri="{BB962C8B-B14F-4D97-AF65-F5344CB8AC3E}">
        <p14:creationId xmlns:p14="http://schemas.microsoft.com/office/powerpoint/2010/main" val="3878211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8C40-511D-4532-9AFF-E2AA20991291}"/>
              </a:ext>
            </a:extLst>
          </p:cNvPr>
          <p:cNvSpPr>
            <a:spLocks noGrp="1"/>
          </p:cNvSpPr>
          <p:nvPr>
            <p:ph type="title"/>
          </p:nvPr>
        </p:nvSpPr>
        <p:spPr/>
        <p:txBody>
          <a:bodyPr/>
          <a:lstStyle/>
          <a:p>
            <a:r>
              <a:rPr lang="en-US" dirty="0"/>
              <a:t>Human Services</a:t>
            </a:r>
          </a:p>
        </p:txBody>
      </p:sp>
      <p:sp>
        <p:nvSpPr>
          <p:cNvPr id="3" name="Content Placeholder 2">
            <a:extLst>
              <a:ext uri="{FF2B5EF4-FFF2-40B4-BE49-F238E27FC236}">
                <a16:creationId xmlns:a16="http://schemas.microsoft.com/office/drawing/2014/main" id="{D5402BDC-8A23-407A-8FD1-BAF11E12D877}"/>
              </a:ext>
            </a:extLst>
          </p:cNvPr>
          <p:cNvSpPr>
            <a:spLocks noGrp="1"/>
          </p:cNvSpPr>
          <p:nvPr>
            <p:ph sz="half" idx="1"/>
          </p:nvPr>
        </p:nvSpPr>
        <p:spPr/>
        <p:txBody>
          <a:bodyPr/>
          <a:lstStyle/>
          <a:p>
            <a:r>
              <a:rPr lang="en-US" dirty="0"/>
              <a:t>The Human Services career cluster relates to meeting human needs through activities such as counseling and mental health services, family and community services, personal care and consumer services.</a:t>
            </a:r>
          </a:p>
        </p:txBody>
      </p:sp>
      <p:sp>
        <p:nvSpPr>
          <p:cNvPr id="4" name="Content Placeholder 3">
            <a:extLst>
              <a:ext uri="{FF2B5EF4-FFF2-40B4-BE49-F238E27FC236}">
                <a16:creationId xmlns:a16="http://schemas.microsoft.com/office/drawing/2014/main" id="{1BC3EE25-A94E-49B4-B126-E0C3F1C35E5B}"/>
              </a:ext>
            </a:extLst>
          </p:cNvPr>
          <p:cNvSpPr>
            <a:spLocks noGrp="1"/>
          </p:cNvSpPr>
          <p:nvPr>
            <p:ph sz="half" idx="2"/>
          </p:nvPr>
        </p:nvSpPr>
        <p:spPr/>
        <p:txBody>
          <a:bodyPr/>
          <a:lstStyle/>
          <a:p>
            <a:r>
              <a:rPr lang="en-US" dirty="0"/>
              <a:t>Do you have compassion and empathy for others? The desire to alleviate suffering and empower individuals, groups, and communities to make the most of their own talents and resources is a valuable characteristic for people who work at jobs in this </a:t>
            </a:r>
            <a:r>
              <a:rPr lang="en-US" dirty="0" err="1"/>
              <a:t>cluste</a:t>
            </a:r>
            <a:endParaRPr lang="en-US" dirty="0"/>
          </a:p>
        </p:txBody>
      </p:sp>
    </p:spTree>
    <p:extLst>
      <p:ext uri="{BB962C8B-B14F-4D97-AF65-F5344CB8AC3E}">
        <p14:creationId xmlns:p14="http://schemas.microsoft.com/office/powerpoint/2010/main" val="311962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552F-B54F-485E-AFC8-80CE4C1BBC7B}"/>
              </a:ext>
            </a:extLst>
          </p:cNvPr>
          <p:cNvSpPr>
            <a:spLocks noGrp="1"/>
          </p:cNvSpPr>
          <p:nvPr>
            <p:ph type="title"/>
          </p:nvPr>
        </p:nvSpPr>
        <p:spPr/>
        <p:txBody>
          <a:bodyPr/>
          <a:lstStyle/>
          <a:p>
            <a:r>
              <a:rPr lang="en-US" dirty="0"/>
              <a:t>Careers </a:t>
            </a:r>
          </a:p>
        </p:txBody>
      </p:sp>
      <p:sp>
        <p:nvSpPr>
          <p:cNvPr id="3" name="Text Placeholder 2">
            <a:extLst>
              <a:ext uri="{FF2B5EF4-FFF2-40B4-BE49-F238E27FC236}">
                <a16:creationId xmlns:a16="http://schemas.microsoft.com/office/drawing/2014/main" id="{7B690553-73C5-463A-9634-4E03543F526C}"/>
              </a:ext>
            </a:extLst>
          </p:cNvPr>
          <p:cNvSpPr>
            <a:spLocks noGrp="1"/>
          </p:cNvSpPr>
          <p:nvPr>
            <p:ph type="body" idx="1"/>
          </p:nvPr>
        </p:nvSpPr>
        <p:spPr/>
        <p:txBody>
          <a:bodyPr/>
          <a:lstStyle/>
          <a:p>
            <a:pPr algn="l"/>
            <a:r>
              <a:rPr lang="en-US" dirty="0"/>
              <a:t>High school diploma or less</a:t>
            </a:r>
          </a:p>
        </p:txBody>
      </p:sp>
      <p:sp>
        <p:nvSpPr>
          <p:cNvPr id="4" name="Text Placeholder 3">
            <a:extLst>
              <a:ext uri="{FF2B5EF4-FFF2-40B4-BE49-F238E27FC236}">
                <a16:creationId xmlns:a16="http://schemas.microsoft.com/office/drawing/2014/main" id="{D2BC928C-EF7D-4A86-8A1B-0DEA287DD025}"/>
              </a:ext>
            </a:extLst>
          </p:cNvPr>
          <p:cNvSpPr>
            <a:spLocks noGrp="1"/>
          </p:cNvSpPr>
          <p:nvPr>
            <p:ph type="body" sz="half" idx="15"/>
          </p:nvPr>
        </p:nvSpPr>
        <p:spPr/>
        <p:txBody>
          <a:bodyPr>
            <a:normAutofit/>
          </a:bodyPr>
          <a:lstStyle/>
          <a:p>
            <a:pPr marL="285750" indent="-285750" algn="l">
              <a:buFont typeface="Wingdings" panose="05000000000000000000" pitchFamily="2" charset="2"/>
              <a:buChar char="v"/>
            </a:pPr>
            <a:r>
              <a:rPr lang="en-US" dirty="0"/>
              <a:t>Childcare workers</a:t>
            </a:r>
          </a:p>
          <a:p>
            <a:pPr marL="285750" indent="-285750" algn="l">
              <a:buFont typeface="Wingdings" panose="05000000000000000000" pitchFamily="2" charset="2"/>
              <a:buChar char="v"/>
            </a:pPr>
            <a:r>
              <a:rPr lang="en-US" dirty="0"/>
              <a:t>Personal care aides</a:t>
            </a:r>
          </a:p>
          <a:p>
            <a:pPr marL="285750" indent="-285750" algn="l">
              <a:buFont typeface="Wingdings" panose="05000000000000000000" pitchFamily="2" charset="2"/>
              <a:buChar char="v"/>
            </a:pPr>
            <a:r>
              <a:rPr lang="en-US" dirty="0"/>
              <a:t>Shampooers</a:t>
            </a:r>
          </a:p>
          <a:p>
            <a:pPr marL="285750" indent="-285750" algn="l">
              <a:buFont typeface="Wingdings" panose="05000000000000000000" pitchFamily="2" charset="2"/>
              <a:buChar char="v"/>
            </a:pPr>
            <a:r>
              <a:rPr lang="en-US" dirty="0"/>
              <a:t>Social and human service assistants</a:t>
            </a:r>
          </a:p>
        </p:txBody>
      </p:sp>
      <p:sp>
        <p:nvSpPr>
          <p:cNvPr id="5" name="Text Placeholder 4">
            <a:extLst>
              <a:ext uri="{FF2B5EF4-FFF2-40B4-BE49-F238E27FC236}">
                <a16:creationId xmlns:a16="http://schemas.microsoft.com/office/drawing/2014/main" id="{BA4763DE-2570-455B-B8D7-6CD5501E3FA2}"/>
              </a:ext>
            </a:extLst>
          </p:cNvPr>
          <p:cNvSpPr>
            <a:spLocks noGrp="1"/>
          </p:cNvSpPr>
          <p:nvPr>
            <p:ph type="body" sz="quarter" idx="3"/>
          </p:nvPr>
        </p:nvSpPr>
        <p:spPr/>
        <p:txBody>
          <a:bodyPr/>
          <a:lstStyle/>
          <a:p>
            <a:pPr algn="l"/>
            <a:r>
              <a:rPr lang="en-US" sz="2000" dirty="0"/>
              <a:t>Short-term training (usually from a few months to two years)</a:t>
            </a:r>
          </a:p>
        </p:txBody>
      </p:sp>
      <p:sp>
        <p:nvSpPr>
          <p:cNvPr id="6" name="Text Placeholder 5">
            <a:extLst>
              <a:ext uri="{FF2B5EF4-FFF2-40B4-BE49-F238E27FC236}">
                <a16:creationId xmlns:a16="http://schemas.microsoft.com/office/drawing/2014/main" id="{5963BC27-D35A-4958-99C8-9165858D1262}"/>
              </a:ext>
            </a:extLst>
          </p:cNvPr>
          <p:cNvSpPr>
            <a:spLocks noGrp="1"/>
          </p:cNvSpPr>
          <p:nvPr>
            <p:ph type="body" sz="half" idx="16"/>
          </p:nvPr>
        </p:nvSpPr>
        <p:spPr/>
        <p:txBody>
          <a:bodyPr>
            <a:normAutofit/>
          </a:bodyPr>
          <a:lstStyle/>
          <a:p>
            <a:pPr marL="285750" indent="-285750" algn="l">
              <a:buFont typeface="Wingdings" panose="05000000000000000000" pitchFamily="2" charset="2"/>
              <a:buChar char="v"/>
            </a:pPr>
            <a:r>
              <a:rPr lang="en-US" dirty="0"/>
              <a:t>Barbers</a:t>
            </a:r>
          </a:p>
          <a:p>
            <a:pPr marL="285750" indent="-285750" algn="l">
              <a:buFont typeface="Wingdings" panose="05000000000000000000" pitchFamily="2" charset="2"/>
              <a:buChar char="v"/>
            </a:pPr>
            <a:r>
              <a:rPr lang="en-US" dirty="0"/>
              <a:t>Crematory operators</a:t>
            </a:r>
          </a:p>
          <a:p>
            <a:pPr marL="285750" indent="-285750" algn="l">
              <a:buFont typeface="Wingdings" panose="05000000000000000000" pitchFamily="2" charset="2"/>
              <a:buChar char="v"/>
            </a:pPr>
            <a:r>
              <a:rPr lang="en-US" dirty="0"/>
              <a:t>Exercise trainers and group fitness instructors</a:t>
            </a:r>
          </a:p>
          <a:p>
            <a:pPr marL="285750" indent="-285750" algn="l">
              <a:buFont typeface="Wingdings" panose="05000000000000000000" pitchFamily="2" charset="2"/>
              <a:buChar char="v"/>
            </a:pPr>
            <a:r>
              <a:rPr lang="en-US" dirty="0"/>
              <a:t>Manicurists and pedicurists</a:t>
            </a:r>
          </a:p>
          <a:p>
            <a:pPr marL="285750" indent="-285750" algn="l">
              <a:buFont typeface="Wingdings" panose="05000000000000000000" pitchFamily="2" charset="2"/>
              <a:buChar char="v"/>
            </a:pPr>
            <a:r>
              <a:rPr lang="en-US" dirty="0"/>
              <a:t>Massage therapists</a:t>
            </a:r>
          </a:p>
        </p:txBody>
      </p:sp>
      <p:sp>
        <p:nvSpPr>
          <p:cNvPr id="7" name="Text Placeholder 6">
            <a:extLst>
              <a:ext uri="{FF2B5EF4-FFF2-40B4-BE49-F238E27FC236}">
                <a16:creationId xmlns:a16="http://schemas.microsoft.com/office/drawing/2014/main" id="{B6B003DB-03F9-4BE4-BCC3-9B7234E0271F}"/>
              </a:ext>
            </a:extLst>
          </p:cNvPr>
          <p:cNvSpPr>
            <a:spLocks noGrp="1"/>
          </p:cNvSpPr>
          <p:nvPr>
            <p:ph type="body" sz="quarter" idx="13"/>
          </p:nvPr>
        </p:nvSpPr>
        <p:spPr/>
        <p:txBody>
          <a:bodyPr/>
          <a:lstStyle/>
          <a:p>
            <a:pPr algn="l"/>
            <a:r>
              <a:rPr lang="en-US" dirty="0"/>
              <a:t>Bachelor’s or graduate degree</a:t>
            </a:r>
          </a:p>
        </p:txBody>
      </p:sp>
      <p:sp>
        <p:nvSpPr>
          <p:cNvPr id="8" name="Text Placeholder 7">
            <a:extLst>
              <a:ext uri="{FF2B5EF4-FFF2-40B4-BE49-F238E27FC236}">
                <a16:creationId xmlns:a16="http://schemas.microsoft.com/office/drawing/2014/main" id="{CE59293A-5AA0-4A28-A260-342971752E39}"/>
              </a:ext>
            </a:extLst>
          </p:cNvPr>
          <p:cNvSpPr>
            <a:spLocks noGrp="1"/>
          </p:cNvSpPr>
          <p:nvPr>
            <p:ph type="body" sz="half" idx="17"/>
          </p:nvPr>
        </p:nvSpPr>
        <p:spPr/>
        <p:txBody>
          <a:bodyPr>
            <a:normAutofit/>
          </a:bodyPr>
          <a:lstStyle/>
          <a:p>
            <a:pPr marL="285750" indent="-285750" algn="l">
              <a:buFont typeface="Wingdings" panose="05000000000000000000" pitchFamily="2" charset="2"/>
              <a:buChar char="v"/>
            </a:pPr>
            <a:r>
              <a:rPr lang="en-US" dirty="0"/>
              <a:t>Child, family, and school social workers</a:t>
            </a:r>
          </a:p>
          <a:p>
            <a:pPr marL="285750" indent="-285750" algn="l">
              <a:buFont typeface="Wingdings" panose="05000000000000000000" pitchFamily="2" charset="2"/>
              <a:buChar char="v"/>
            </a:pPr>
            <a:r>
              <a:rPr lang="en-US" dirty="0"/>
              <a:t>Credit counselor  </a:t>
            </a:r>
          </a:p>
          <a:p>
            <a:pPr marL="285750" indent="-285750" algn="l">
              <a:buFont typeface="Wingdings" panose="05000000000000000000" pitchFamily="2" charset="2"/>
              <a:buChar char="v"/>
            </a:pPr>
            <a:r>
              <a:rPr lang="en-US" dirty="0"/>
              <a:t>Health education specialists</a:t>
            </a:r>
          </a:p>
          <a:p>
            <a:pPr marL="285750" indent="-285750" algn="l">
              <a:buFont typeface="Wingdings" panose="05000000000000000000" pitchFamily="2" charset="2"/>
              <a:buChar char="v"/>
            </a:pPr>
            <a:r>
              <a:rPr lang="en-US" dirty="0"/>
              <a:t>Marriage and family therapists</a:t>
            </a:r>
          </a:p>
          <a:p>
            <a:pPr marL="285750" indent="-285750" algn="l">
              <a:buFont typeface="Wingdings" panose="05000000000000000000" pitchFamily="2" charset="2"/>
              <a:buChar char="v"/>
            </a:pPr>
            <a:r>
              <a:rPr lang="en-US" dirty="0"/>
              <a:t>Social and community service managers</a:t>
            </a:r>
          </a:p>
        </p:txBody>
      </p:sp>
    </p:spTree>
    <p:extLst>
      <p:ext uri="{BB962C8B-B14F-4D97-AF65-F5344CB8AC3E}">
        <p14:creationId xmlns:p14="http://schemas.microsoft.com/office/powerpoint/2010/main" val="35868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1C265-A190-4C55-BEB6-0A7B6E89AA65}"/>
              </a:ext>
            </a:extLst>
          </p:cNvPr>
          <p:cNvSpPr>
            <a:spLocks noGrp="1"/>
          </p:cNvSpPr>
          <p:nvPr>
            <p:ph type="title"/>
          </p:nvPr>
        </p:nvSpPr>
        <p:spPr/>
        <p:txBody>
          <a:bodyPr/>
          <a:lstStyle/>
          <a:p>
            <a:r>
              <a:rPr lang="en-US" dirty="0"/>
              <a:t>Information Technology</a:t>
            </a:r>
          </a:p>
        </p:txBody>
      </p:sp>
      <p:sp>
        <p:nvSpPr>
          <p:cNvPr id="3" name="Content Placeholder 2">
            <a:extLst>
              <a:ext uri="{FF2B5EF4-FFF2-40B4-BE49-F238E27FC236}">
                <a16:creationId xmlns:a16="http://schemas.microsoft.com/office/drawing/2014/main" id="{059A00AD-DEC0-479D-91EE-58CEEBFD4ACE}"/>
              </a:ext>
            </a:extLst>
          </p:cNvPr>
          <p:cNvSpPr>
            <a:spLocks noGrp="1"/>
          </p:cNvSpPr>
          <p:nvPr>
            <p:ph sz="half" idx="1"/>
          </p:nvPr>
        </p:nvSpPr>
        <p:spPr/>
        <p:txBody>
          <a:bodyPr/>
          <a:lstStyle/>
          <a:p>
            <a:r>
              <a:rPr lang="en-US" dirty="0"/>
              <a:t>Information Technology relates to the design, development, support and management of hardware, software, multimedia and systems integration services. The United States is the world’s largest technology market, and the IT industry is a major contributor to our overall economy.</a:t>
            </a:r>
          </a:p>
        </p:txBody>
      </p:sp>
      <p:sp>
        <p:nvSpPr>
          <p:cNvPr id="4" name="Content Placeholder 3">
            <a:extLst>
              <a:ext uri="{FF2B5EF4-FFF2-40B4-BE49-F238E27FC236}">
                <a16:creationId xmlns:a16="http://schemas.microsoft.com/office/drawing/2014/main" id="{8050B305-EE58-40E8-85AD-A94396116BD5}"/>
              </a:ext>
            </a:extLst>
          </p:cNvPr>
          <p:cNvSpPr>
            <a:spLocks noGrp="1"/>
          </p:cNvSpPr>
          <p:nvPr>
            <p:ph sz="half" idx="2"/>
          </p:nvPr>
        </p:nvSpPr>
        <p:spPr/>
        <p:txBody>
          <a:bodyPr/>
          <a:lstStyle/>
          <a:p>
            <a:r>
              <a:rPr lang="en-US" dirty="0"/>
              <a:t>IT offers a great variety of both creative and technical careers, from designing and developing software applications, databases, and websites to providing customer support and ensuring information security.</a:t>
            </a:r>
          </a:p>
        </p:txBody>
      </p:sp>
    </p:spTree>
    <p:extLst>
      <p:ext uri="{BB962C8B-B14F-4D97-AF65-F5344CB8AC3E}">
        <p14:creationId xmlns:p14="http://schemas.microsoft.com/office/powerpoint/2010/main" val="2684635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B54C-4F9D-4F77-8591-F6466CEAA281}"/>
              </a:ext>
            </a:extLst>
          </p:cNvPr>
          <p:cNvSpPr>
            <a:spLocks noGrp="1"/>
          </p:cNvSpPr>
          <p:nvPr>
            <p:ph type="title"/>
          </p:nvPr>
        </p:nvSpPr>
        <p:spPr/>
        <p:txBody>
          <a:bodyPr/>
          <a:lstStyle/>
          <a:p>
            <a:r>
              <a:rPr lang="en-US" dirty="0"/>
              <a:t>Careers</a:t>
            </a:r>
          </a:p>
        </p:txBody>
      </p:sp>
      <p:sp>
        <p:nvSpPr>
          <p:cNvPr id="9" name="Text Placeholder 8">
            <a:extLst>
              <a:ext uri="{FF2B5EF4-FFF2-40B4-BE49-F238E27FC236}">
                <a16:creationId xmlns:a16="http://schemas.microsoft.com/office/drawing/2014/main" id="{87E8149E-07DF-461C-B71B-725766BCE280}"/>
              </a:ext>
            </a:extLst>
          </p:cNvPr>
          <p:cNvSpPr>
            <a:spLocks noGrp="1"/>
          </p:cNvSpPr>
          <p:nvPr>
            <p:ph type="body" idx="1"/>
          </p:nvPr>
        </p:nvSpPr>
        <p:spPr/>
        <p:txBody>
          <a:bodyPr>
            <a:normAutofit fontScale="77500" lnSpcReduction="20000"/>
          </a:bodyPr>
          <a:lstStyle/>
          <a:p>
            <a:r>
              <a:rPr lang="en-US" dirty="0"/>
              <a:t>Associate’s or bachelor’s degree with some experience</a:t>
            </a:r>
          </a:p>
        </p:txBody>
      </p:sp>
      <p:sp>
        <p:nvSpPr>
          <p:cNvPr id="10" name="Content Placeholder 9">
            <a:extLst>
              <a:ext uri="{FF2B5EF4-FFF2-40B4-BE49-F238E27FC236}">
                <a16:creationId xmlns:a16="http://schemas.microsoft.com/office/drawing/2014/main" id="{D4BA6647-E800-476B-AABB-D91C1511A1F6}"/>
              </a:ext>
            </a:extLst>
          </p:cNvPr>
          <p:cNvSpPr>
            <a:spLocks noGrp="1"/>
          </p:cNvSpPr>
          <p:nvPr>
            <p:ph sz="half" idx="2"/>
          </p:nvPr>
        </p:nvSpPr>
        <p:spPr/>
        <p:txBody>
          <a:bodyPr>
            <a:normAutofit fontScale="85000" lnSpcReduction="10000"/>
          </a:bodyPr>
          <a:lstStyle/>
          <a:p>
            <a:endParaRPr lang="en-US" dirty="0"/>
          </a:p>
          <a:p>
            <a:r>
              <a:rPr lang="en-US" dirty="0"/>
              <a:t>Computer network support specialists</a:t>
            </a:r>
          </a:p>
          <a:p>
            <a:r>
              <a:rPr lang="en-US" dirty="0"/>
              <a:t>Computer user support specialists</a:t>
            </a:r>
          </a:p>
          <a:p>
            <a:r>
              <a:rPr lang="en-US" dirty="0"/>
              <a:t>Data warehousing specialists</a:t>
            </a:r>
          </a:p>
          <a:p>
            <a:r>
              <a:rPr lang="en-US" dirty="0"/>
              <a:t>Database administrators</a:t>
            </a:r>
          </a:p>
          <a:p>
            <a:r>
              <a:rPr lang="en-US" dirty="0"/>
              <a:t>Information security analysts</a:t>
            </a:r>
          </a:p>
          <a:p>
            <a:r>
              <a:rPr lang="en-US" dirty="0"/>
              <a:t>Software quality assurance engineers and testers</a:t>
            </a:r>
          </a:p>
          <a:p>
            <a:r>
              <a:rPr lang="en-US" dirty="0"/>
              <a:t>Web Developers</a:t>
            </a:r>
          </a:p>
        </p:txBody>
      </p:sp>
      <p:sp>
        <p:nvSpPr>
          <p:cNvPr id="11" name="Text Placeholder 10">
            <a:extLst>
              <a:ext uri="{FF2B5EF4-FFF2-40B4-BE49-F238E27FC236}">
                <a16:creationId xmlns:a16="http://schemas.microsoft.com/office/drawing/2014/main" id="{443D19D1-71DE-4BA4-99F2-A4149FBDC4B3}"/>
              </a:ext>
            </a:extLst>
          </p:cNvPr>
          <p:cNvSpPr>
            <a:spLocks noGrp="1"/>
          </p:cNvSpPr>
          <p:nvPr>
            <p:ph type="body" sz="quarter" idx="3"/>
          </p:nvPr>
        </p:nvSpPr>
        <p:spPr/>
        <p:txBody>
          <a:bodyPr>
            <a:normAutofit fontScale="77500" lnSpcReduction="20000"/>
          </a:bodyPr>
          <a:lstStyle/>
          <a:p>
            <a:r>
              <a:rPr lang="en-US" dirty="0"/>
              <a:t>Advanced training or bachelor’s degree with significant experience</a:t>
            </a:r>
          </a:p>
        </p:txBody>
      </p:sp>
      <p:sp>
        <p:nvSpPr>
          <p:cNvPr id="12" name="Content Placeholder 11">
            <a:extLst>
              <a:ext uri="{FF2B5EF4-FFF2-40B4-BE49-F238E27FC236}">
                <a16:creationId xmlns:a16="http://schemas.microsoft.com/office/drawing/2014/main" id="{D1B30FBB-F028-4668-9A04-FAFAD7E3E556}"/>
              </a:ext>
            </a:extLst>
          </p:cNvPr>
          <p:cNvSpPr>
            <a:spLocks noGrp="1"/>
          </p:cNvSpPr>
          <p:nvPr>
            <p:ph sz="quarter" idx="4"/>
          </p:nvPr>
        </p:nvSpPr>
        <p:spPr/>
        <p:txBody>
          <a:bodyPr>
            <a:normAutofit fontScale="85000" lnSpcReduction="10000"/>
          </a:bodyPr>
          <a:lstStyle/>
          <a:p>
            <a:endParaRPr lang="en-US" dirty="0"/>
          </a:p>
          <a:p>
            <a:r>
              <a:rPr lang="en-US" dirty="0"/>
              <a:t>Computer and information research scientists</a:t>
            </a:r>
          </a:p>
          <a:p>
            <a:r>
              <a:rPr lang="en-US" dirty="0"/>
              <a:t>Computer and information systems managers</a:t>
            </a:r>
          </a:p>
          <a:p>
            <a:r>
              <a:rPr lang="en-US" dirty="0"/>
              <a:t>Computer network and database architects</a:t>
            </a:r>
          </a:p>
          <a:p>
            <a:r>
              <a:rPr lang="en-US" dirty="0"/>
              <a:t>Software developers</a:t>
            </a:r>
          </a:p>
        </p:txBody>
      </p:sp>
    </p:spTree>
    <p:extLst>
      <p:ext uri="{BB962C8B-B14F-4D97-AF65-F5344CB8AC3E}">
        <p14:creationId xmlns:p14="http://schemas.microsoft.com/office/powerpoint/2010/main" val="944162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E078-EC39-47C8-B882-E5A7FEB412E0}"/>
              </a:ext>
            </a:extLst>
          </p:cNvPr>
          <p:cNvSpPr>
            <a:spLocks noGrp="1"/>
          </p:cNvSpPr>
          <p:nvPr>
            <p:ph type="title"/>
          </p:nvPr>
        </p:nvSpPr>
        <p:spPr/>
        <p:txBody>
          <a:bodyPr/>
          <a:lstStyle/>
          <a:p>
            <a:r>
              <a:rPr lang="en-US" dirty="0"/>
              <a:t>Law, Public Safety, Corrections and Security </a:t>
            </a:r>
          </a:p>
        </p:txBody>
      </p:sp>
      <p:sp>
        <p:nvSpPr>
          <p:cNvPr id="3" name="Content Placeholder 2">
            <a:extLst>
              <a:ext uri="{FF2B5EF4-FFF2-40B4-BE49-F238E27FC236}">
                <a16:creationId xmlns:a16="http://schemas.microsoft.com/office/drawing/2014/main" id="{11813722-BDA6-4DB8-91F7-C99921A97DB8}"/>
              </a:ext>
            </a:extLst>
          </p:cNvPr>
          <p:cNvSpPr>
            <a:spLocks noGrp="1"/>
          </p:cNvSpPr>
          <p:nvPr>
            <p:ph sz="half" idx="1"/>
          </p:nvPr>
        </p:nvSpPr>
        <p:spPr/>
        <p:txBody>
          <a:bodyPr/>
          <a:lstStyle/>
          <a:p>
            <a:r>
              <a:rPr lang="en-US" dirty="0"/>
              <a:t>The law, public safety, corrections, and security career cluster is all about protecting and serving the public. People working in this sector deal with protecting life and property, enforcing laws, providing legal counsel, sentencing defendants, and rehabilitating offenders.</a:t>
            </a:r>
          </a:p>
        </p:txBody>
      </p:sp>
      <p:sp>
        <p:nvSpPr>
          <p:cNvPr id="4" name="Content Placeholder 3">
            <a:extLst>
              <a:ext uri="{FF2B5EF4-FFF2-40B4-BE49-F238E27FC236}">
                <a16:creationId xmlns:a16="http://schemas.microsoft.com/office/drawing/2014/main" id="{A4524F29-B7E7-4E77-AF90-E65EF8C7F93A}"/>
              </a:ext>
            </a:extLst>
          </p:cNvPr>
          <p:cNvSpPr>
            <a:spLocks noGrp="1"/>
          </p:cNvSpPr>
          <p:nvPr>
            <p:ph sz="half" idx="2"/>
          </p:nvPr>
        </p:nvSpPr>
        <p:spPr/>
        <p:txBody>
          <a:bodyPr/>
          <a:lstStyle/>
          <a:p>
            <a:r>
              <a:rPr lang="en-US" dirty="0"/>
              <a:t>Do you value a sense of community? Have the patience to resolve mental and physical challenges? If so, then a career in law, public safety, corrections, and security may be for you</a:t>
            </a:r>
          </a:p>
        </p:txBody>
      </p:sp>
    </p:spTree>
    <p:extLst>
      <p:ext uri="{BB962C8B-B14F-4D97-AF65-F5344CB8AC3E}">
        <p14:creationId xmlns:p14="http://schemas.microsoft.com/office/powerpoint/2010/main" val="2828386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06A9-6802-42BE-84D8-42942C37577F}"/>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CAA4B701-F7E0-44AA-8168-51F911C9ACAB}"/>
              </a:ext>
            </a:extLst>
          </p:cNvPr>
          <p:cNvSpPr>
            <a:spLocks noGrp="1"/>
          </p:cNvSpPr>
          <p:nvPr>
            <p:ph type="body" idx="1"/>
          </p:nvPr>
        </p:nvSpPr>
        <p:spPr/>
        <p:txBody>
          <a:bodyPr/>
          <a:lstStyle/>
          <a:p>
            <a:pPr algn="l"/>
            <a:r>
              <a:rPr lang="en-US" dirty="0"/>
              <a:t>High school diploma</a:t>
            </a:r>
          </a:p>
        </p:txBody>
      </p:sp>
      <p:sp>
        <p:nvSpPr>
          <p:cNvPr id="4" name="Text Placeholder 3">
            <a:extLst>
              <a:ext uri="{FF2B5EF4-FFF2-40B4-BE49-F238E27FC236}">
                <a16:creationId xmlns:a16="http://schemas.microsoft.com/office/drawing/2014/main" id="{87F124F0-7534-4D29-B2CA-BF772C6AA5BC}"/>
              </a:ext>
            </a:extLst>
          </p:cNvPr>
          <p:cNvSpPr>
            <a:spLocks noGrp="1"/>
          </p:cNvSpPr>
          <p:nvPr>
            <p:ph type="body" sz="half" idx="15"/>
          </p:nvPr>
        </p:nvSpPr>
        <p:spPr/>
        <p:txBody>
          <a:bodyPr>
            <a:normAutofit fontScale="77500" lnSpcReduction="20000"/>
          </a:bodyPr>
          <a:lstStyle/>
          <a:p>
            <a:pPr marL="285750" indent="-285750" algn="l">
              <a:buFont typeface="Wingdings" panose="05000000000000000000" pitchFamily="2" charset="2"/>
              <a:buChar char="v"/>
            </a:pPr>
            <a:r>
              <a:rPr lang="en-US" dirty="0"/>
              <a:t>Animal control workers</a:t>
            </a:r>
          </a:p>
          <a:p>
            <a:pPr marL="285750" indent="-285750" algn="l">
              <a:buFont typeface="Wingdings" panose="05000000000000000000" pitchFamily="2" charset="2"/>
              <a:buChar char="v"/>
            </a:pPr>
            <a:r>
              <a:rPr lang="en-US" dirty="0"/>
              <a:t>Crossing guards and flaggers</a:t>
            </a:r>
          </a:p>
          <a:p>
            <a:pPr marL="285750" indent="-285750" algn="l">
              <a:buFont typeface="Wingdings" panose="05000000000000000000" pitchFamily="2" charset="2"/>
              <a:buChar char="v"/>
            </a:pPr>
            <a:r>
              <a:rPr lang="en-US" dirty="0"/>
              <a:t>Customs and border protection officers</a:t>
            </a:r>
          </a:p>
          <a:p>
            <a:pPr marL="285750" indent="-285750" algn="l">
              <a:buFont typeface="Wingdings" panose="05000000000000000000" pitchFamily="2" charset="2"/>
              <a:buChar char="v"/>
            </a:pPr>
            <a:r>
              <a:rPr lang="en-US" dirty="0"/>
              <a:t>Forest fire inspectors and prevention specialists</a:t>
            </a:r>
          </a:p>
          <a:p>
            <a:pPr marL="285750" indent="-285750" algn="l">
              <a:buFont typeface="Wingdings" panose="05000000000000000000" pitchFamily="2" charset="2"/>
              <a:buChar char="v"/>
            </a:pPr>
            <a:r>
              <a:rPr lang="en-US" dirty="0"/>
              <a:t>Lifeguards, ski patrol and other recreational protective service workers</a:t>
            </a:r>
          </a:p>
          <a:p>
            <a:pPr marL="285750" indent="-285750" algn="l">
              <a:buFont typeface="Wingdings" panose="05000000000000000000" pitchFamily="2" charset="2"/>
              <a:buChar char="v"/>
            </a:pPr>
            <a:r>
              <a:rPr lang="en-US" dirty="0"/>
              <a:t>Police and sheriff’s patrol officers</a:t>
            </a:r>
          </a:p>
          <a:p>
            <a:pPr marL="285750" indent="-285750" algn="l">
              <a:buFont typeface="Wingdings" panose="05000000000000000000" pitchFamily="2" charset="2"/>
              <a:buChar char="v"/>
            </a:pPr>
            <a:r>
              <a:rPr lang="en-US" dirty="0"/>
              <a:t>Private detectives and investigators</a:t>
            </a:r>
          </a:p>
          <a:p>
            <a:pPr marL="285750" indent="-285750" algn="l">
              <a:buFont typeface="Wingdings" panose="05000000000000000000" pitchFamily="2" charset="2"/>
              <a:buChar char="v"/>
            </a:pPr>
            <a:r>
              <a:rPr lang="en-US" dirty="0"/>
              <a:t>Public safety telecommunicators</a:t>
            </a:r>
          </a:p>
          <a:p>
            <a:pPr marL="285750" indent="-285750" algn="l">
              <a:buFont typeface="Wingdings" panose="05000000000000000000" pitchFamily="2" charset="2"/>
              <a:buChar char="v"/>
            </a:pPr>
            <a:r>
              <a:rPr lang="en-US" dirty="0"/>
              <a:t>Security guards</a:t>
            </a:r>
          </a:p>
        </p:txBody>
      </p:sp>
      <p:sp>
        <p:nvSpPr>
          <p:cNvPr id="5" name="Text Placeholder 4">
            <a:extLst>
              <a:ext uri="{FF2B5EF4-FFF2-40B4-BE49-F238E27FC236}">
                <a16:creationId xmlns:a16="http://schemas.microsoft.com/office/drawing/2014/main" id="{684BFB3A-23A8-4BA2-B72D-8A53F9713236}"/>
              </a:ext>
            </a:extLst>
          </p:cNvPr>
          <p:cNvSpPr>
            <a:spLocks noGrp="1"/>
          </p:cNvSpPr>
          <p:nvPr>
            <p:ph type="body" sz="quarter" idx="3"/>
          </p:nvPr>
        </p:nvSpPr>
        <p:spPr/>
        <p:txBody>
          <a:bodyPr/>
          <a:lstStyle/>
          <a:p>
            <a:pPr algn="l"/>
            <a:r>
              <a:rPr lang="en-US" dirty="0"/>
              <a:t>Short term training</a:t>
            </a:r>
          </a:p>
        </p:txBody>
      </p:sp>
      <p:sp>
        <p:nvSpPr>
          <p:cNvPr id="6" name="Text Placeholder 5">
            <a:extLst>
              <a:ext uri="{FF2B5EF4-FFF2-40B4-BE49-F238E27FC236}">
                <a16:creationId xmlns:a16="http://schemas.microsoft.com/office/drawing/2014/main" id="{F0E2E1F8-BA3A-4266-997D-808B3DBE05B9}"/>
              </a:ext>
            </a:extLst>
          </p:cNvPr>
          <p:cNvSpPr>
            <a:spLocks noGrp="1"/>
          </p:cNvSpPr>
          <p:nvPr>
            <p:ph type="body" sz="half" idx="16"/>
          </p:nvPr>
        </p:nvSpPr>
        <p:spPr/>
        <p:txBody>
          <a:bodyPr>
            <a:normAutofit/>
          </a:bodyPr>
          <a:lstStyle/>
          <a:p>
            <a:pPr marL="285750" indent="-285750" algn="l">
              <a:buFont typeface="Wingdings" panose="05000000000000000000" pitchFamily="2" charset="2"/>
              <a:buChar char="v"/>
            </a:pPr>
            <a:r>
              <a:rPr lang="en-US" dirty="0"/>
              <a:t>Court reporters and simultaneous captioners</a:t>
            </a:r>
          </a:p>
          <a:p>
            <a:pPr marL="285750" indent="-285750" algn="l">
              <a:buFont typeface="Wingdings" panose="05000000000000000000" pitchFamily="2" charset="2"/>
              <a:buChar char="v"/>
            </a:pPr>
            <a:r>
              <a:rPr lang="en-US" dirty="0"/>
              <a:t>Emergency medical technicians</a:t>
            </a:r>
          </a:p>
          <a:p>
            <a:pPr marL="285750" indent="-285750" algn="l">
              <a:buFont typeface="Wingdings" panose="05000000000000000000" pitchFamily="2" charset="2"/>
              <a:buChar char="v"/>
            </a:pPr>
            <a:r>
              <a:rPr lang="en-US" dirty="0"/>
              <a:t>Fire inspectors and investigators</a:t>
            </a:r>
          </a:p>
          <a:p>
            <a:pPr marL="285750" indent="-285750" algn="l">
              <a:buFont typeface="Wingdings" panose="05000000000000000000" pitchFamily="2" charset="2"/>
              <a:buChar char="v"/>
            </a:pPr>
            <a:r>
              <a:rPr lang="en-US" dirty="0"/>
              <a:t>Firefighters</a:t>
            </a:r>
          </a:p>
          <a:p>
            <a:pPr marL="285750" indent="-285750" algn="l">
              <a:buFont typeface="Wingdings" panose="05000000000000000000" pitchFamily="2" charset="2"/>
              <a:buChar char="v"/>
            </a:pPr>
            <a:r>
              <a:rPr lang="en-US" dirty="0"/>
              <a:t>Paralegals and legal assistants</a:t>
            </a:r>
          </a:p>
        </p:txBody>
      </p:sp>
      <p:sp>
        <p:nvSpPr>
          <p:cNvPr id="7" name="Text Placeholder 6">
            <a:extLst>
              <a:ext uri="{FF2B5EF4-FFF2-40B4-BE49-F238E27FC236}">
                <a16:creationId xmlns:a16="http://schemas.microsoft.com/office/drawing/2014/main" id="{655869A4-7CCD-441A-9016-2CBD1106FD8A}"/>
              </a:ext>
            </a:extLst>
          </p:cNvPr>
          <p:cNvSpPr>
            <a:spLocks noGrp="1"/>
          </p:cNvSpPr>
          <p:nvPr>
            <p:ph type="body" sz="quarter" idx="13"/>
          </p:nvPr>
        </p:nvSpPr>
        <p:spPr/>
        <p:txBody>
          <a:bodyPr/>
          <a:lstStyle/>
          <a:p>
            <a:pPr algn="l"/>
            <a:r>
              <a:rPr lang="en-US" dirty="0"/>
              <a:t>Bachelors or graduate degree</a:t>
            </a:r>
          </a:p>
        </p:txBody>
      </p:sp>
      <p:sp>
        <p:nvSpPr>
          <p:cNvPr id="8" name="Text Placeholder 7">
            <a:extLst>
              <a:ext uri="{FF2B5EF4-FFF2-40B4-BE49-F238E27FC236}">
                <a16:creationId xmlns:a16="http://schemas.microsoft.com/office/drawing/2014/main" id="{DCF8A830-6434-4AF0-BC95-73CD7071225D}"/>
              </a:ext>
            </a:extLst>
          </p:cNvPr>
          <p:cNvSpPr>
            <a:spLocks noGrp="1"/>
          </p:cNvSpPr>
          <p:nvPr>
            <p:ph type="body" sz="half" idx="17"/>
          </p:nvPr>
        </p:nvSpPr>
        <p:spPr/>
        <p:txBody>
          <a:bodyPr>
            <a:normAutofit lnSpcReduction="10000"/>
          </a:bodyPr>
          <a:lstStyle/>
          <a:p>
            <a:pPr marL="285750" indent="-285750" algn="l">
              <a:buFont typeface="Wingdings" panose="05000000000000000000" pitchFamily="2" charset="2"/>
              <a:buChar char="v"/>
            </a:pPr>
            <a:r>
              <a:rPr lang="en-US" dirty="0"/>
              <a:t>Arbitrators, mediators, and conciliators</a:t>
            </a:r>
          </a:p>
          <a:p>
            <a:pPr marL="285750" indent="-285750" algn="l">
              <a:buFont typeface="Wingdings" panose="05000000000000000000" pitchFamily="2" charset="2"/>
              <a:buChar char="v"/>
            </a:pPr>
            <a:r>
              <a:rPr lang="en-US" dirty="0"/>
              <a:t>Forensic science technicians</a:t>
            </a:r>
          </a:p>
          <a:p>
            <a:pPr marL="285750" indent="-285750" algn="l">
              <a:buFont typeface="Wingdings" panose="05000000000000000000" pitchFamily="2" charset="2"/>
              <a:buChar char="v"/>
            </a:pPr>
            <a:r>
              <a:rPr lang="en-US" dirty="0"/>
              <a:t>Judges, magistrate judges, and magistrates</a:t>
            </a:r>
          </a:p>
          <a:p>
            <a:pPr marL="285750" indent="-285750" algn="l">
              <a:buFont typeface="Wingdings" panose="05000000000000000000" pitchFamily="2" charset="2"/>
              <a:buChar char="v"/>
            </a:pPr>
            <a:r>
              <a:rPr lang="en-US" dirty="0"/>
              <a:t>Judicial law clerks</a:t>
            </a:r>
          </a:p>
          <a:p>
            <a:pPr marL="285750" indent="-285750" algn="l">
              <a:buFont typeface="Wingdings" panose="05000000000000000000" pitchFamily="2" charset="2"/>
              <a:buChar char="v"/>
            </a:pPr>
            <a:r>
              <a:rPr lang="en-US" dirty="0"/>
              <a:t>Lawyers</a:t>
            </a:r>
          </a:p>
          <a:p>
            <a:pPr marL="285750" indent="-285750" algn="l">
              <a:buFont typeface="Wingdings" panose="05000000000000000000" pitchFamily="2" charset="2"/>
              <a:buChar char="v"/>
            </a:pPr>
            <a:r>
              <a:rPr lang="en-US" dirty="0"/>
              <a:t>Probation officers and correctional treatment specialists</a:t>
            </a:r>
          </a:p>
        </p:txBody>
      </p:sp>
    </p:spTree>
    <p:extLst>
      <p:ext uri="{BB962C8B-B14F-4D97-AF65-F5344CB8AC3E}">
        <p14:creationId xmlns:p14="http://schemas.microsoft.com/office/powerpoint/2010/main" val="1875731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7324CEF-A388-4F5A-8738-302A70DDCC49}"/>
              </a:ext>
            </a:extLst>
          </p:cNvPr>
          <p:cNvSpPr>
            <a:spLocks noGrp="1"/>
          </p:cNvSpPr>
          <p:nvPr>
            <p:ph type="title"/>
          </p:nvPr>
        </p:nvSpPr>
        <p:spPr/>
        <p:txBody>
          <a:bodyPr/>
          <a:lstStyle/>
          <a:p>
            <a:r>
              <a:rPr lang="en-US" dirty="0"/>
              <a:t>Manufacturing </a:t>
            </a:r>
          </a:p>
        </p:txBody>
      </p:sp>
      <p:sp>
        <p:nvSpPr>
          <p:cNvPr id="10" name="Content Placeholder 9">
            <a:extLst>
              <a:ext uri="{FF2B5EF4-FFF2-40B4-BE49-F238E27FC236}">
                <a16:creationId xmlns:a16="http://schemas.microsoft.com/office/drawing/2014/main" id="{C81FA500-BFAB-48A6-9A83-4001C6D2A202}"/>
              </a:ext>
            </a:extLst>
          </p:cNvPr>
          <p:cNvSpPr>
            <a:spLocks noGrp="1"/>
          </p:cNvSpPr>
          <p:nvPr>
            <p:ph sz="half" idx="1"/>
          </p:nvPr>
        </p:nvSpPr>
        <p:spPr/>
        <p:txBody>
          <a:bodyPr/>
          <a:lstStyle/>
          <a:p>
            <a:r>
              <a:rPr lang="en-US" dirty="0"/>
              <a:t>Workers in the manufacturing career cluster produce nearly all the products and equipment used in daily life. Manufacturing is the transformation of raw materials or parts into a new product.</a:t>
            </a:r>
          </a:p>
        </p:txBody>
      </p:sp>
      <p:sp>
        <p:nvSpPr>
          <p:cNvPr id="11" name="Content Placeholder 10">
            <a:extLst>
              <a:ext uri="{FF2B5EF4-FFF2-40B4-BE49-F238E27FC236}">
                <a16:creationId xmlns:a16="http://schemas.microsoft.com/office/drawing/2014/main" id="{AA49225E-8075-4B10-B7E6-7CEE55279CD9}"/>
              </a:ext>
            </a:extLst>
          </p:cNvPr>
          <p:cNvSpPr>
            <a:spLocks noGrp="1"/>
          </p:cNvSpPr>
          <p:nvPr>
            <p:ph sz="half" idx="2"/>
          </p:nvPr>
        </p:nvSpPr>
        <p:spPr/>
        <p:txBody>
          <a:bodyPr/>
          <a:lstStyle/>
          <a:p>
            <a:r>
              <a:rPr lang="en-US" dirty="0"/>
              <a:t>Do you have technical or hands-on skills? Like to work with tools, and prefer to avoid desk work? A career in manufacturing might be a good fit for you.</a:t>
            </a:r>
          </a:p>
        </p:txBody>
      </p:sp>
    </p:spTree>
    <p:extLst>
      <p:ext uri="{BB962C8B-B14F-4D97-AF65-F5344CB8AC3E}">
        <p14:creationId xmlns:p14="http://schemas.microsoft.com/office/powerpoint/2010/main" val="3083873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6C61-0620-40A7-9D13-9F35DD76DFE8}"/>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73F17D60-747C-47C5-9526-FF1219A49E7A}"/>
              </a:ext>
            </a:extLst>
          </p:cNvPr>
          <p:cNvSpPr>
            <a:spLocks noGrp="1"/>
          </p:cNvSpPr>
          <p:nvPr>
            <p:ph type="body" idx="1"/>
          </p:nvPr>
        </p:nvSpPr>
        <p:spPr/>
        <p:txBody>
          <a:bodyPr/>
          <a:lstStyle/>
          <a:p>
            <a:pPr algn="l"/>
            <a:r>
              <a:rPr lang="en-US" dirty="0"/>
              <a:t>High school education</a:t>
            </a:r>
          </a:p>
        </p:txBody>
      </p:sp>
      <p:sp>
        <p:nvSpPr>
          <p:cNvPr id="4" name="Text Placeholder 3">
            <a:extLst>
              <a:ext uri="{FF2B5EF4-FFF2-40B4-BE49-F238E27FC236}">
                <a16:creationId xmlns:a16="http://schemas.microsoft.com/office/drawing/2014/main" id="{300AA860-E394-426F-8FF7-97C1E8B067AB}"/>
              </a:ext>
            </a:extLst>
          </p:cNvPr>
          <p:cNvSpPr>
            <a:spLocks noGrp="1"/>
          </p:cNvSpPr>
          <p:nvPr>
            <p:ph type="body" sz="half" idx="15"/>
          </p:nvPr>
        </p:nvSpPr>
        <p:spPr/>
        <p:txBody>
          <a:bodyPr/>
          <a:lstStyle/>
          <a:p>
            <a:pPr marL="285750" indent="-285750" algn="l">
              <a:buFont typeface="Wingdings" panose="05000000000000000000" pitchFamily="2" charset="2"/>
              <a:buChar char="v"/>
            </a:pPr>
            <a:r>
              <a:rPr lang="en-US" dirty="0"/>
              <a:t>Food Cooking Machine Operators</a:t>
            </a:r>
          </a:p>
          <a:p>
            <a:pPr marL="285750" indent="-285750" algn="l">
              <a:buFont typeface="Wingdings" panose="05000000000000000000" pitchFamily="2" charset="2"/>
              <a:buChar char="v"/>
            </a:pPr>
            <a:r>
              <a:rPr lang="en-US" dirty="0"/>
              <a:t>Ophthalmic Laboratory Technicians</a:t>
            </a:r>
          </a:p>
          <a:p>
            <a:pPr marL="285750" indent="-285750" algn="l">
              <a:buFont typeface="Wingdings" panose="05000000000000000000" pitchFamily="2" charset="2"/>
              <a:buChar char="v"/>
            </a:pPr>
            <a:r>
              <a:rPr lang="en-US" dirty="0"/>
              <a:t>Slaughterers and Meat Packers</a:t>
            </a:r>
          </a:p>
        </p:txBody>
      </p:sp>
      <p:sp>
        <p:nvSpPr>
          <p:cNvPr id="5" name="Text Placeholder 4">
            <a:extLst>
              <a:ext uri="{FF2B5EF4-FFF2-40B4-BE49-F238E27FC236}">
                <a16:creationId xmlns:a16="http://schemas.microsoft.com/office/drawing/2014/main" id="{6E045B41-26F2-4DE7-BAB5-B45552F2C9FC}"/>
              </a:ext>
            </a:extLst>
          </p:cNvPr>
          <p:cNvSpPr>
            <a:spLocks noGrp="1"/>
          </p:cNvSpPr>
          <p:nvPr>
            <p:ph type="body" sz="quarter" idx="3"/>
          </p:nvPr>
        </p:nvSpPr>
        <p:spPr/>
        <p:txBody>
          <a:bodyPr/>
          <a:lstStyle/>
          <a:p>
            <a:pPr algn="l"/>
            <a:r>
              <a:rPr lang="en-US" sz="2000" dirty="0"/>
              <a:t>Short-term training, apprenticeship, on the job learning or specific license</a:t>
            </a:r>
          </a:p>
        </p:txBody>
      </p:sp>
      <p:sp>
        <p:nvSpPr>
          <p:cNvPr id="6" name="Text Placeholder 5">
            <a:extLst>
              <a:ext uri="{FF2B5EF4-FFF2-40B4-BE49-F238E27FC236}">
                <a16:creationId xmlns:a16="http://schemas.microsoft.com/office/drawing/2014/main" id="{B2C2E2E4-90AE-46A0-8777-902403AD0AC2}"/>
              </a:ext>
            </a:extLst>
          </p:cNvPr>
          <p:cNvSpPr>
            <a:spLocks noGrp="1"/>
          </p:cNvSpPr>
          <p:nvPr>
            <p:ph type="body" sz="half" idx="16"/>
          </p:nvPr>
        </p:nvSpPr>
        <p:spPr/>
        <p:txBody>
          <a:bodyPr>
            <a:normAutofit fontScale="85000" lnSpcReduction="10000"/>
          </a:bodyPr>
          <a:lstStyle/>
          <a:p>
            <a:pPr marL="285750" indent="-285750" algn="l">
              <a:buFont typeface="Wingdings" panose="05000000000000000000" pitchFamily="2" charset="2"/>
              <a:buChar char="v"/>
            </a:pPr>
            <a:r>
              <a:rPr lang="en-US" dirty="0"/>
              <a:t>CNC Machine Tool Operators</a:t>
            </a:r>
          </a:p>
          <a:p>
            <a:pPr marL="285750" indent="-285750" algn="l">
              <a:buFont typeface="Wingdings" panose="05000000000000000000" pitchFamily="2" charset="2"/>
              <a:buChar char="v"/>
            </a:pPr>
            <a:r>
              <a:rPr lang="en-US" dirty="0"/>
              <a:t>Dental Laboratory Technicians</a:t>
            </a:r>
          </a:p>
          <a:p>
            <a:pPr marL="285750" indent="-285750" algn="l">
              <a:buFont typeface="Wingdings" panose="05000000000000000000" pitchFamily="2" charset="2"/>
              <a:buChar char="v"/>
            </a:pPr>
            <a:r>
              <a:rPr lang="en-US" dirty="0"/>
              <a:t>Industrial Machinery Mechanics</a:t>
            </a:r>
          </a:p>
          <a:p>
            <a:pPr marL="285750" indent="-285750" algn="l">
              <a:buFont typeface="Wingdings" panose="05000000000000000000" pitchFamily="2" charset="2"/>
              <a:buChar char="v"/>
            </a:pPr>
            <a:r>
              <a:rPr lang="en-US" dirty="0"/>
              <a:t>Machinists</a:t>
            </a:r>
          </a:p>
          <a:p>
            <a:pPr marL="285750" indent="-285750" algn="l">
              <a:buFont typeface="Wingdings" panose="05000000000000000000" pitchFamily="2" charset="2"/>
              <a:buChar char="v"/>
            </a:pPr>
            <a:r>
              <a:rPr lang="en-US" dirty="0"/>
              <a:t>Maintenance and Repair Workers</a:t>
            </a:r>
          </a:p>
          <a:p>
            <a:pPr marL="285750" indent="-285750" algn="l">
              <a:buFont typeface="Wingdings" panose="05000000000000000000" pitchFamily="2" charset="2"/>
              <a:buChar char="v"/>
            </a:pPr>
            <a:r>
              <a:rPr lang="en-US" dirty="0"/>
              <a:t>Medical Appliance Technicians</a:t>
            </a:r>
          </a:p>
          <a:p>
            <a:pPr marL="285750" indent="-285750" algn="l">
              <a:buFont typeface="Wingdings" panose="05000000000000000000" pitchFamily="2" charset="2"/>
              <a:buChar char="v"/>
            </a:pPr>
            <a:r>
              <a:rPr lang="en-US" dirty="0"/>
              <a:t>Security and Fire Alarm Systems Installers</a:t>
            </a:r>
          </a:p>
          <a:p>
            <a:pPr marL="285750" indent="-285750" algn="l">
              <a:buFont typeface="Wingdings" panose="05000000000000000000" pitchFamily="2" charset="2"/>
              <a:buChar char="v"/>
            </a:pPr>
            <a:r>
              <a:rPr lang="en-US" dirty="0"/>
              <a:t>Welders</a:t>
            </a:r>
          </a:p>
          <a:p>
            <a:pPr marL="285750" indent="-285750" algn="l">
              <a:buFont typeface="Wingdings" panose="05000000000000000000" pitchFamily="2" charset="2"/>
              <a:buChar char="v"/>
            </a:pPr>
            <a:r>
              <a:rPr lang="en-US" dirty="0"/>
              <a:t>Wind Turbine Service Technicians</a:t>
            </a:r>
          </a:p>
        </p:txBody>
      </p:sp>
      <p:sp>
        <p:nvSpPr>
          <p:cNvPr id="7" name="Text Placeholder 6">
            <a:extLst>
              <a:ext uri="{FF2B5EF4-FFF2-40B4-BE49-F238E27FC236}">
                <a16:creationId xmlns:a16="http://schemas.microsoft.com/office/drawing/2014/main" id="{8465E91F-6CF7-4E71-993C-AD3E86E3D0CF}"/>
              </a:ext>
            </a:extLst>
          </p:cNvPr>
          <p:cNvSpPr>
            <a:spLocks noGrp="1"/>
          </p:cNvSpPr>
          <p:nvPr>
            <p:ph type="body" sz="quarter" idx="13"/>
          </p:nvPr>
        </p:nvSpPr>
        <p:spPr/>
        <p:txBody>
          <a:bodyPr/>
          <a:lstStyle/>
          <a:p>
            <a:pPr algn="l"/>
            <a:r>
              <a:rPr lang="en-US" dirty="0"/>
              <a:t>More advanced training or bachelor’s degree</a:t>
            </a:r>
          </a:p>
        </p:txBody>
      </p:sp>
      <p:sp>
        <p:nvSpPr>
          <p:cNvPr id="8" name="Text Placeholder 7">
            <a:extLst>
              <a:ext uri="{FF2B5EF4-FFF2-40B4-BE49-F238E27FC236}">
                <a16:creationId xmlns:a16="http://schemas.microsoft.com/office/drawing/2014/main" id="{2F84173E-FED4-4EF6-B810-7F78F2DEC1E5}"/>
              </a:ext>
            </a:extLst>
          </p:cNvPr>
          <p:cNvSpPr>
            <a:spLocks noGrp="1"/>
          </p:cNvSpPr>
          <p:nvPr>
            <p:ph type="body" sz="half" idx="17"/>
          </p:nvPr>
        </p:nvSpPr>
        <p:spPr/>
        <p:txBody>
          <a:bodyPr/>
          <a:lstStyle/>
          <a:p>
            <a:pPr marL="285750" indent="-285750" algn="l">
              <a:buFont typeface="Wingdings" panose="05000000000000000000" pitchFamily="2" charset="2"/>
              <a:buChar char="v"/>
            </a:pPr>
            <a:r>
              <a:rPr lang="en-US" dirty="0"/>
              <a:t>Industrial Engineers</a:t>
            </a:r>
          </a:p>
          <a:p>
            <a:pPr marL="285750" indent="-285750" algn="l">
              <a:buFont typeface="Wingdings" panose="05000000000000000000" pitchFamily="2" charset="2"/>
              <a:buChar char="v"/>
            </a:pPr>
            <a:r>
              <a:rPr lang="en-US" dirty="0"/>
              <a:t>Industrial Production Managers</a:t>
            </a:r>
          </a:p>
        </p:txBody>
      </p:sp>
    </p:spTree>
    <p:extLst>
      <p:ext uri="{BB962C8B-B14F-4D97-AF65-F5344CB8AC3E}">
        <p14:creationId xmlns:p14="http://schemas.microsoft.com/office/powerpoint/2010/main" val="192190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3658-7D07-4AA1-BB85-75787DDC05E3}"/>
              </a:ext>
            </a:extLst>
          </p:cNvPr>
          <p:cNvSpPr>
            <a:spLocks noGrp="1"/>
          </p:cNvSpPr>
          <p:nvPr>
            <p:ph type="title"/>
          </p:nvPr>
        </p:nvSpPr>
        <p:spPr/>
        <p:txBody>
          <a:bodyPr/>
          <a:lstStyle/>
          <a:p>
            <a:pPr algn="ctr"/>
            <a:r>
              <a:rPr lang="en-US" dirty="0"/>
              <a:t>Careers</a:t>
            </a:r>
          </a:p>
        </p:txBody>
      </p:sp>
      <p:sp>
        <p:nvSpPr>
          <p:cNvPr id="3" name="Text Placeholder 2">
            <a:extLst>
              <a:ext uri="{FF2B5EF4-FFF2-40B4-BE49-F238E27FC236}">
                <a16:creationId xmlns:a16="http://schemas.microsoft.com/office/drawing/2014/main" id="{922EFCD8-F6EE-4E64-A923-A6F059CEE72F}"/>
              </a:ext>
            </a:extLst>
          </p:cNvPr>
          <p:cNvSpPr>
            <a:spLocks noGrp="1"/>
          </p:cNvSpPr>
          <p:nvPr>
            <p:ph type="body" idx="1"/>
          </p:nvPr>
        </p:nvSpPr>
        <p:spPr>
          <a:xfrm>
            <a:off x="926850" y="2095130"/>
            <a:ext cx="3300984" cy="555602"/>
          </a:xfrm>
        </p:spPr>
        <p:txBody>
          <a:bodyPr/>
          <a:lstStyle/>
          <a:p>
            <a:pPr algn="l"/>
            <a:r>
              <a:rPr lang="en-US" dirty="0"/>
              <a:t>High school diploma or less</a:t>
            </a:r>
          </a:p>
        </p:txBody>
      </p:sp>
      <p:sp>
        <p:nvSpPr>
          <p:cNvPr id="4" name="Text Placeholder 3">
            <a:extLst>
              <a:ext uri="{FF2B5EF4-FFF2-40B4-BE49-F238E27FC236}">
                <a16:creationId xmlns:a16="http://schemas.microsoft.com/office/drawing/2014/main" id="{53A6770A-7C3B-44A6-9295-4F6B46AD69CD}"/>
              </a:ext>
            </a:extLst>
          </p:cNvPr>
          <p:cNvSpPr>
            <a:spLocks noGrp="1"/>
          </p:cNvSpPr>
          <p:nvPr>
            <p:ph type="body" sz="half" idx="15"/>
          </p:nvPr>
        </p:nvSpPr>
        <p:spPr/>
        <p:txBody>
          <a:bodyPr/>
          <a:lstStyle/>
          <a:p>
            <a:pPr marL="285750" indent="-285750" algn="l">
              <a:buFont typeface="Wingdings" panose="05000000000000000000" pitchFamily="2" charset="2"/>
              <a:buChar char="v"/>
            </a:pPr>
            <a:r>
              <a:rPr lang="en-US" dirty="0"/>
              <a:t>Agricultural equipment operators</a:t>
            </a:r>
          </a:p>
          <a:p>
            <a:pPr marL="285750" indent="-285750" algn="l">
              <a:buFont typeface="Wingdings" panose="05000000000000000000" pitchFamily="2" charset="2"/>
              <a:buChar char="v"/>
            </a:pPr>
            <a:r>
              <a:rPr lang="en-US" dirty="0"/>
              <a:t>Animal caretakers</a:t>
            </a:r>
          </a:p>
          <a:p>
            <a:pPr marL="285750" indent="-285750" algn="l">
              <a:buFont typeface="Wingdings" panose="05000000000000000000" pitchFamily="2" charset="2"/>
              <a:buChar char="v"/>
            </a:pPr>
            <a:r>
              <a:rPr lang="en-US" dirty="0"/>
              <a:t>Pest control workers</a:t>
            </a:r>
          </a:p>
          <a:p>
            <a:pPr marL="285750" indent="-285750" algn="l">
              <a:buFont typeface="Wingdings" panose="05000000000000000000" pitchFamily="2" charset="2"/>
              <a:buChar char="v"/>
            </a:pPr>
            <a:r>
              <a:rPr lang="en-US" dirty="0"/>
              <a:t>Refuse and recyclable material collectors</a:t>
            </a:r>
          </a:p>
          <a:p>
            <a:pPr marL="285750" indent="-285750" algn="l">
              <a:buFont typeface="Wingdings" panose="05000000000000000000" pitchFamily="2" charset="2"/>
              <a:buChar char="v"/>
            </a:pPr>
            <a:r>
              <a:rPr lang="en-US" dirty="0"/>
              <a:t>Tree trimmers and pruners</a:t>
            </a:r>
          </a:p>
          <a:p>
            <a:endParaRPr lang="en-US" dirty="0"/>
          </a:p>
        </p:txBody>
      </p:sp>
      <p:sp>
        <p:nvSpPr>
          <p:cNvPr id="5" name="Text Placeholder 4">
            <a:extLst>
              <a:ext uri="{FF2B5EF4-FFF2-40B4-BE49-F238E27FC236}">
                <a16:creationId xmlns:a16="http://schemas.microsoft.com/office/drawing/2014/main" id="{010EF220-FB33-4A99-ACE9-A9B0246D9F22}"/>
              </a:ext>
            </a:extLst>
          </p:cNvPr>
          <p:cNvSpPr>
            <a:spLocks noGrp="1"/>
          </p:cNvSpPr>
          <p:nvPr>
            <p:ph type="body" sz="quarter" idx="3"/>
          </p:nvPr>
        </p:nvSpPr>
        <p:spPr/>
        <p:txBody>
          <a:bodyPr/>
          <a:lstStyle/>
          <a:p>
            <a:pPr algn="l"/>
            <a:r>
              <a:rPr lang="en-US" dirty="0"/>
              <a:t>Short-term training and education</a:t>
            </a:r>
          </a:p>
        </p:txBody>
      </p:sp>
      <p:sp>
        <p:nvSpPr>
          <p:cNvPr id="6" name="Text Placeholder 5">
            <a:extLst>
              <a:ext uri="{FF2B5EF4-FFF2-40B4-BE49-F238E27FC236}">
                <a16:creationId xmlns:a16="http://schemas.microsoft.com/office/drawing/2014/main" id="{13E56584-1CFF-4542-B5FB-F2F5E85F59B0}"/>
              </a:ext>
            </a:extLst>
          </p:cNvPr>
          <p:cNvSpPr>
            <a:spLocks noGrp="1"/>
          </p:cNvSpPr>
          <p:nvPr>
            <p:ph type="body" sz="half" idx="16"/>
          </p:nvPr>
        </p:nvSpPr>
        <p:spPr/>
        <p:txBody>
          <a:bodyPr/>
          <a:lstStyle/>
          <a:p>
            <a:pPr marL="285750" indent="-285750" algn="l">
              <a:buFont typeface="Wingdings" panose="05000000000000000000" pitchFamily="2" charset="2"/>
              <a:buChar char="v"/>
            </a:pPr>
            <a:r>
              <a:rPr lang="en-US" dirty="0"/>
              <a:t>Food science technician </a:t>
            </a:r>
          </a:p>
          <a:p>
            <a:pPr marL="285750" indent="-285750" algn="l">
              <a:buFont typeface="Wingdings" panose="05000000000000000000" pitchFamily="2" charset="2"/>
              <a:buChar char="v"/>
            </a:pPr>
            <a:r>
              <a:rPr lang="en-US" dirty="0"/>
              <a:t>Hazardous materials removal workers</a:t>
            </a:r>
          </a:p>
          <a:p>
            <a:endParaRPr lang="en-US" dirty="0"/>
          </a:p>
        </p:txBody>
      </p:sp>
      <p:sp>
        <p:nvSpPr>
          <p:cNvPr id="7" name="Text Placeholder 6">
            <a:extLst>
              <a:ext uri="{FF2B5EF4-FFF2-40B4-BE49-F238E27FC236}">
                <a16:creationId xmlns:a16="http://schemas.microsoft.com/office/drawing/2014/main" id="{6646F98F-30FF-4BCB-BF61-00C55249D96D}"/>
              </a:ext>
            </a:extLst>
          </p:cNvPr>
          <p:cNvSpPr>
            <a:spLocks noGrp="1"/>
          </p:cNvSpPr>
          <p:nvPr>
            <p:ph type="body" sz="quarter" idx="13"/>
          </p:nvPr>
        </p:nvSpPr>
        <p:spPr/>
        <p:txBody>
          <a:bodyPr/>
          <a:lstStyle/>
          <a:p>
            <a:pPr algn="l"/>
            <a:r>
              <a:rPr lang="en-US" dirty="0"/>
              <a:t>Bachelor’s or graduate degree</a:t>
            </a:r>
          </a:p>
        </p:txBody>
      </p:sp>
      <p:sp>
        <p:nvSpPr>
          <p:cNvPr id="8" name="Text Placeholder 7">
            <a:extLst>
              <a:ext uri="{FF2B5EF4-FFF2-40B4-BE49-F238E27FC236}">
                <a16:creationId xmlns:a16="http://schemas.microsoft.com/office/drawing/2014/main" id="{B9EBBF66-3169-4B02-9B5E-2F58DDCE5D98}"/>
              </a:ext>
            </a:extLst>
          </p:cNvPr>
          <p:cNvSpPr>
            <a:spLocks noGrp="1"/>
          </p:cNvSpPr>
          <p:nvPr>
            <p:ph type="body" sz="half" idx="17"/>
          </p:nvPr>
        </p:nvSpPr>
        <p:spPr/>
        <p:txBody>
          <a:bodyPr/>
          <a:lstStyle/>
          <a:p>
            <a:pPr marL="285750" indent="-285750" algn="l">
              <a:buFont typeface="Wingdings" panose="05000000000000000000" pitchFamily="2" charset="2"/>
              <a:buChar char="v"/>
            </a:pPr>
            <a:r>
              <a:rPr lang="en-US" dirty="0"/>
              <a:t>Biological technician</a:t>
            </a:r>
          </a:p>
          <a:p>
            <a:pPr marL="285750" indent="-285750" algn="l">
              <a:buFont typeface="Wingdings" panose="05000000000000000000" pitchFamily="2" charset="2"/>
              <a:buChar char="v"/>
            </a:pPr>
            <a:r>
              <a:rPr lang="en-US" dirty="0"/>
              <a:t>Clinical research coordinators</a:t>
            </a:r>
          </a:p>
          <a:p>
            <a:pPr marL="285750" indent="-285750" algn="l">
              <a:buFont typeface="Wingdings" panose="05000000000000000000" pitchFamily="2" charset="2"/>
              <a:buChar char="v"/>
            </a:pPr>
            <a:r>
              <a:rPr lang="en-US" dirty="0"/>
              <a:t>Environmental engineering technologists and technicians</a:t>
            </a:r>
          </a:p>
          <a:p>
            <a:pPr marL="285750" indent="-285750" algn="l">
              <a:buFont typeface="Wingdings" panose="05000000000000000000" pitchFamily="2" charset="2"/>
              <a:buChar char="v"/>
            </a:pPr>
            <a:r>
              <a:rPr lang="en-US" dirty="0"/>
              <a:t>Geological technicians</a:t>
            </a:r>
          </a:p>
          <a:p>
            <a:pPr marL="285750" indent="-285750" algn="l">
              <a:buFont typeface="Wingdings" panose="05000000000000000000" pitchFamily="2" charset="2"/>
              <a:buChar char="v"/>
            </a:pPr>
            <a:r>
              <a:rPr lang="en-US" dirty="0"/>
              <a:t>Soil and plant scientists</a:t>
            </a:r>
          </a:p>
          <a:p>
            <a:endParaRPr lang="en-US" dirty="0"/>
          </a:p>
        </p:txBody>
      </p:sp>
    </p:spTree>
    <p:extLst>
      <p:ext uri="{BB962C8B-B14F-4D97-AF65-F5344CB8AC3E}">
        <p14:creationId xmlns:p14="http://schemas.microsoft.com/office/powerpoint/2010/main" val="1666627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B823-DEF5-4791-ABA5-BE021D4E286D}"/>
              </a:ext>
            </a:extLst>
          </p:cNvPr>
          <p:cNvSpPr>
            <a:spLocks noGrp="1"/>
          </p:cNvSpPr>
          <p:nvPr>
            <p:ph type="title"/>
          </p:nvPr>
        </p:nvSpPr>
        <p:spPr/>
        <p:txBody>
          <a:bodyPr/>
          <a:lstStyle/>
          <a:p>
            <a:r>
              <a:rPr lang="en-US" dirty="0"/>
              <a:t>Marketing</a:t>
            </a:r>
          </a:p>
        </p:txBody>
      </p:sp>
      <p:sp>
        <p:nvSpPr>
          <p:cNvPr id="3" name="Content Placeholder 2">
            <a:extLst>
              <a:ext uri="{FF2B5EF4-FFF2-40B4-BE49-F238E27FC236}">
                <a16:creationId xmlns:a16="http://schemas.microsoft.com/office/drawing/2014/main" id="{766192AD-539B-4223-A819-9437A5720CE7}"/>
              </a:ext>
            </a:extLst>
          </p:cNvPr>
          <p:cNvSpPr>
            <a:spLocks noGrp="1"/>
          </p:cNvSpPr>
          <p:nvPr>
            <p:ph sz="half" idx="1"/>
          </p:nvPr>
        </p:nvSpPr>
        <p:spPr/>
        <p:txBody>
          <a:bodyPr/>
          <a:lstStyle/>
          <a:p>
            <a:r>
              <a:rPr lang="en-US" dirty="0"/>
              <a:t>The marketing career cluster includes sales and advertising and focuses on influencing consumers’ buying behavior and generating sales for products and services. Just about every type of organization, from your corner grocer to regional banks, public universities to multinational corporations, participates in marketing in some way.</a:t>
            </a:r>
          </a:p>
        </p:txBody>
      </p:sp>
      <p:sp>
        <p:nvSpPr>
          <p:cNvPr id="4" name="Content Placeholder 3">
            <a:extLst>
              <a:ext uri="{FF2B5EF4-FFF2-40B4-BE49-F238E27FC236}">
                <a16:creationId xmlns:a16="http://schemas.microsoft.com/office/drawing/2014/main" id="{70A49FDF-2344-4621-88F9-CF94C312B386}"/>
              </a:ext>
            </a:extLst>
          </p:cNvPr>
          <p:cNvSpPr>
            <a:spLocks noGrp="1"/>
          </p:cNvSpPr>
          <p:nvPr>
            <p:ph sz="half" idx="2"/>
          </p:nvPr>
        </p:nvSpPr>
        <p:spPr/>
        <p:txBody>
          <a:bodyPr/>
          <a:lstStyle/>
          <a:p>
            <a:r>
              <a:rPr lang="en-US" dirty="0"/>
              <a:t>Do you have a knack for communication and creative thinking? Have a sense of competition, with others or yourself? Then a career from the marketing cluster may be for you.</a:t>
            </a:r>
          </a:p>
        </p:txBody>
      </p:sp>
    </p:spTree>
    <p:extLst>
      <p:ext uri="{BB962C8B-B14F-4D97-AF65-F5344CB8AC3E}">
        <p14:creationId xmlns:p14="http://schemas.microsoft.com/office/powerpoint/2010/main" val="2319223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560F-2FF2-49BE-B4B9-9E31A1FC2835}"/>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10ACDFB9-63D3-41D6-B70D-588E04619DA3}"/>
              </a:ext>
            </a:extLst>
          </p:cNvPr>
          <p:cNvSpPr>
            <a:spLocks noGrp="1"/>
          </p:cNvSpPr>
          <p:nvPr>
            <p:ph type="body" idx="1"/>
          </p:nvPr>
        </p:nvSpPr>
        <p:spPr/>
        <p:txBody>
          <a:bodyPr/>
          <a:lstStyle/>
          <a:p>
            <a:pPr algn="l"/>
            <a:r>
              <a:rPr lang="en-US" dirty="0"/>
              <a:t>High school education</a:t>
            </a:r>
          </a:p>
        </p:txBody>
      </p:sp>
      <p:sp>
        <p:nvSpPr>
          <p:cNvPr id="4" name="Text Placeholder 3">
            <a:extLst>
              <a:ext uri="{FF2B5EF4-FFF2-40B4-BE49-F238E27FC236}">
                <a16:creationId xmlns:a16="http://schemas.microsoft.com/office/drawing/2014/main" id="{2EDFAD48-BFB3-4E9E-B71D-BCB612304C76}"/>
              </a:ext>
            </a:extLst>
          </p:cNvPr>
          <p:cNvSpPr>
            <a:spLocks noGrp="1"/>
          </p:cNvSpPr>
          <p:nvPr>
            <p:ph type="body" sz="half" idx="15"/>
          </p:nvPr>
        </p:nvSpPr>
        <p:spPr/>
        <p:txBody>
          <a:bodyPr>
            <a:normAutofit/>
          </a:bodyPr>
          <a:lstStyle/>
          <a:p>
            <a:pPr marL="285750" indent="-285750" algn="l">
              <a:buFont typeface="Wingdings" panose="05000000000000000000" pitchFamily="2" charset="2"/>
              <a:buChar char="v"/>
            </a:pPr>
            <a:r>
              <a:rPr lang="en-US" dirty="0"/>
              <a:t>Cashiers</a:t>
            </a:r>
          </a:p>
          <a:p>
            <a:pPr marL="285750" indent="-285750" algn="l">
              <a:buFont typeface="Wingdings" panose="05000000000000000000" pitchFamily="2" charset="2"/>
              <a:buChar char="v"/>
            </a:pPr>
            <a:r>
              <a:rPr lang="en-US" dirty="0"/>
              <a:t>Driver/Sales Workers</a:t>
            </a:r>
          </a:p>
          <a:p>
            <a:pPr marL="285750" indent="-285750" algn="l">
              <a:buFont typeface="Wingdings" panose="05000000000000000000" pitchFamily="2" charset="2"/>
              <a:buChar char="v"/>
            </a:pPr>
            <a:r>
              <a:rPr lang="en-US" dirty="0"/>
              <a:t>Retail Salespersons</a:t>
            </a:r>
          </a:p>
          <a:p>
            <a:pPr marL="285750" indent="-285750" algn="l">
              <a:buFont typeface="Wingdings" panose="05000000000000000000" pitchFamily="2" charset="2"/>
              <a:buChar char="v"/>
            </a:pPr>
            <a:r>
              <a:rPr lang="en-US" dirty="0"/>
              <a:t>Supervisors of Retail Sales Workers</a:t>
            </a:r>
          </a:p>
        </p:txBody>
      </p:sp>
      <p:sp>
        <p:nvSpPr>
          <p:cNvPr id="5" name="Text Placeholder 4">
            <a:extLst>
              <a:ext uri="{FF2B5EF4-FFF2-40B4-BE49-F238E27FC236}">
                <a16:creationId xmlns:a16="http://schemas.microsoft.com/office/drawing/2014/main" id="{DEB4A0F8-700A-45AE-B2A1-B99DB9CB3FED}"/>
              </a:ext>
            </a:extLst>
          </p:cNvPr>
          <p:cNvSpPr>
            <a:spLocks noGrp="1"/>
          </p:cNvSpPr>
          <p:nvPr>
            <p:ph type="body" sz="quarter" idx="3"/>
          </p:nvPr>
        </p:nvSpPr>
        <p:spPr/>
        <p:txBody>
          <a:bodyPr/>
          <a:lstStyle/>
          <a:p>
            <a:pPr algn="l"/>
            <a:r>
              <a:rPr lang="en-US" sz="2000" dirty="0"/>
              <a:t>Short term training (usually from a few months to two years)</a:t>
            </a:r>
          </a:p>
        </p:txBody>
      </p:sp>
      <p:sp>
        <p:nvSpPr>
          <p:cNvPr id="6" name="Text Placeholder 5">
            <a:extLst>
              <a:ext uri="{FF2B5EF4-FFF2-40B4-BE49-F238E27FC236}">
                <a16:creationId xmlns:a16="http://schemas.microsoft.com/office/drawing/2014/main" id="{A9611165-D73D-4F80-BA36-84871650764A}"/>
              </a:ext>
            </a:extLst>
          </p:cNvPr>
          <p:cNvSpPr>
            <a:spLocks noGrp="1"/>
          </p:cNvSpPr>
          <p:nvPr>
            <p:ph type="body" sz="half" idx="16"/>
          </p:nvPr>
        </p:nvSpPr>
        <p:spPr/>
        <p:txBody>
          <a:bodyPr/>
          <a:lstStyle/>
          <a:p>
            <a:pPr marL="285750" indent="-285750" algn="l">
              <a:buFont typeface="Wingdings" panose="05000000000000000000" pitchFamily="2" charset="2"/>
              <a:buChar char="v"/>
            </a:pPr>
            <a:r>
              <a:rPr lang="en-US" dirty="0"/>
              <a:t>Real Estate Sales Agents</a:t>
            </a:r>
          </a:p>
          <a:p>
            <a:pPr marL="285750" indent="-285750" algn="l">
              <a:buFont typeface="Wingdings" panose="05000000000000000000" pitchFamily="2" charset="2"/>
              <a:buChar char="v"/>
            </a:pPr>
            <a:r>
              <a:rPr lang="en-US" dirty="0"/>
              <a:t>Wholesale and Retail Buyers, Except Farm Products</a:t>
            </a:r>
          </a:p>
        </p:txBody>
      </p:sp>
      <p:sp>
        <p:nvSpPr>
          <p:cNvPr id="7" name="Text Placeholder 6">
            <a:extLst>
              <a:ext uri="{FF2B5EF4-FFF2-40B4-BE49-F238E27FC236}">
                <a16:creationId xmlns:a16="http://schemas.microsoft.com/office/drawing/2014/main" id="{7A53275D-41BF-42B6-83EB-A5476F4ADE31}"/>
              </a:ext>
            </a:extLst>
          </p:cNvPr>
          <p:cNvSpPr>
            <a:spLocks noGrp="1"/>
          </p:cNvSpPr>
          <p:nvPr>
            <p:ph type="body" sz="quarter" idx="13"/>
          </p:nvPr>
        </p:nvSpPr>
        <p:spPr/>
        <p:txBody>
          <a:bodyPr/>
          <a:lstStyle/>
          <a:p>
            <a:pPr algn="l"/>
            <a:r>
              <a:rPr lang="en-US" dirty="0"/>
              <a:t>Bachelors' degree</a:t>
            </a:r>
          </a:p>
        </p:txBody>
      </p:sp>
      <p:sp>
        <p:nvSpPr>
          <p:cNvPr id="8" name="Text Placeholder 7">
            <a:extLst>
              <a:ext uri="{FF2B5EF4-FFF2-40B4-BE49-F238E27FC236}">
                <a16:creationId xmlns:a16="http://schemas.microsoft.com/office/drawing/2014/main" id="{96D0D6B4-ECF2-4A34-9E1C-25249F1C6B06}"/>
              </a:ext>
            </a:extLst>
          </p:cNvPr>
          <p:cNvSpPr>
            <a:spLocks noGrp="1"/>
          </p:cNvSpPr>
          <p:nvPr>
            <p:ph type="body" sz="half" idx="17"/>
          </p:nvPr>
        </p:nvSpPr>
        <p:spPr/>
        <p:txBody>
          <a:bodyPr>
            <a:normAutofit/>
          </a:bodyPr>
          <a:lstStyle/>
          <a:p>
            <a:pPr marL="285750" indent="-285750" algn="l">
              <a:buFont typeface="Wingdings" panose="05000000000000000000" pitchFamily="2" charset="2"/>
              <a:buChar char="v"/>
            </a:pPr>
            <a:r>
              <a:rPr lang="en-US" dirty="0"/>
              <a:t>Marketing Managers</a:t>
            </a:r>
          </a:p>
          <a:p>
            <a:pPr marL="285750" indent="-285750" algn="l">
              <a:buFont typeface="Wingdings" panose="05000000000000000000" pitchFamily="2" charset="2"/>
              <a:buChar char="v"/>
            </a:pPr>
            <a:r>
              <a:rPr lang="en-US" dirty="0"/>
              <a:t>Market Research Analysts and Marketing Specialists</a:t>
            </a:r>
          </a:p>
          <a:p>
            <a:pPr marL="285750" indent="-285750" algn="l">
              <a:buFont typeface="Wingdings" panose="05000000000000000000" pitchFamily="2" charset="2"/>
              <a:buChar char="v"/>
            </a:pPr>
            <a:r>
              <a:rPr lang="en-US" dirty="0"/>
              <a:t>Public Relations Specialists</a:t>
            </a:r>
          </a:p>
          <a:p>
            <a:pPr marL="285750" indent="-285750" algn="l">
              <a:buFont typeface="Wingdings" panose="05000000000000000000" pitchFamily="2" charset="2"/>
              <a:buChar char="v"/>
            </a:pPr>
            <a:r>
              <a:rPr lang="en-US" dirty="0"/>
              <a:t>Sales Engineers</a:t>
            </a:r>
          </a:p>
        </p:txBody>
      </p:sp>
    </p:spTree>
    <p:extLst>
      <p:ext uri="{BB962C8B-B14F-4D97-AF65-F5344CB8AC3E}">
        <p14:creationId xmlns:p14="http://schemas.microsoft.com/office/powerpoint/2010/main" val="3925030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E455-3EE5-41C4-A9BD-A49AE10B80AA}"/>
              </a:ext>
            </a:extLst>
          </p:cNvPr>
          <p:cNvSpPr>
            <a:spLocks noGrp="1"/>
          </p:cNvSpPr>
          <p:nvPr>
            <p:ph type="title"/>
          </p:nvPr>
        </p:nvSpPr>
        <p:spPr/>
        <p:txBody>
          <a:bodyPr/>
          <a:lstStyle/>
          <a:p>
            <a:r>
              <a:rPr lang="en-US" dirty="0"/>
              <a:t>Science, Technology, Engineering, and Math </a:t>
            </a:r>
          </a:p>
        </p:txBody>
      </p:sp>
      <p:sp>
        <p:nvSpPr>
          <p:cNvPr id="3" name="Content Placeholder 2">
            <a:extLst>
              <a:ext uri="{FF2B5EF4-FFF2-40B4-BE49-F238E27FC236}">
                <a16:creationId xmlns:a16="http://schemas.microsoft.com/office/drawing/2014/main" id="{4F0B3E66-785B-41A7-8F61-C12794091E5D}"/>
              </a:ext>
            </a:extLst>
          </p:cNvPr>
          <p:cNvSpPr>
            <a:spLocks noGrp="1"/>
          </p:cNvSpPr>
          <p:nvPr>
            <p:ph sz="half" idx="1"/>
          </p:nvPr>
        </p:nvSpPr>
        <p:spPr/>
        <p:txBody>
          <a:bodyPr>
            <a:normAutofit fontScale="92500"/>
          </a:bodyPr>
          <a:lstStyle/>
          <a:p>
            <a:r>
              <a:rPr lang="en-US" dirty="0"/>
              <a:t>Careers in the Science Technology Engineering and Math cluster relate to planning, managing and providing scientific research and professional and technical services such as laboratory and testing services, and research and development services.</a:t>
            </a:r>
          </a:p>
        </p:txBody>
      </p:sp>
      <p:sp>
        <p:nvSpPr>
          <p:cNvPr id="4" name="Content Placeholder 3">
            <a:extLst>
              <a:ext uri="{FF2B5EF4-FFF2-40B4-BE49-F238E27FC236}">
                <a16:creationId xmlns:a16="http://schemas.microsoft.com/office/drawing/2014/main" id="{49E103CA-79F1-45B0-A923-199D0D161EE2}"/>
              </a:ext>
            </a:extLst>
          </p:cNvPr>
          <p:cNvSpPr>
            <a:spLocks noGrp="1"/>
          </p:cNvSpPr>
          <p:nvPr>
            <p:ph sz="half" idx="2"/>
          </p:nvPr>
        </p:nvSpPr>
        <p:spPr/>
        <p:txBody>
          <a:bodyPr>
            <a:normAutofit fontScale="92500"/>
          </a:bodyPr>
          <a:lstStyle/>
          <a:p>
            <a:r>
              <a:rPr lang="en-US" dirty="0"/>
              <a:t>The STEM career cluster is about expanding our concept of the universe and inventing the future. It centers on applying scientific methods, new technologies, and creative problem-solving skills to improve both natural and human-built worlds.</a:t>
            </a:r>
          </a:p>
          <a:p>
            <a:r>
              <a:rPr lang="en-US" dirty="0"/>
              <a:t>Careers in this cluster offer opportunities for inventive, science- and data-loving minds to solve complex problems for a wide variety of products and industries.</a:t>
            </a:r>
          </a:p>
        </p:txBody>
      </p:sp>
    </p:spTree>
    <p:extLst>
      <p:ext uri="{BB962C8B-B14F-4D97-AF65-F5344CB8AC3E}">
        <p14:creationId xmlns:p14="http://schemas.microsoft.com/office/powerpoint/2010/main" val="2330216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ABA1-5EFB-480D-9B04-C18719F82011}"/>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67483107-C57E-425D-A27B-E5B551525C17}"/>
              </a:ext>
            </a:extLst>
          </p:cNvPr>
          <p:cNvSpPr>
            <a:spLocks noGrp="1"/>
          </p:cNvSpPr>
          <p:nvPr>
            <p:ph type="body" idx="1"/>
          </p:nvPr>
        </p:nvSpPr>
        <p:spPr/>
        <p:txBody>
          <a:bodyPr/>
          <a:lstStyle/>
          <a:p>
            <a:pPr algn="l"/>
            <a:r>
              <a:rPr lang="en-US" dirty="0"/>
              <a:t>Certificate or Associates degree</a:t>
            </a:r>
          </a:p>
        </p:txBody>
      </p:sp>
      <p:sp>
        <p:nvSpPr>
          <p:cNvPr id="4" name="Text Placeholder 3">
            <a:extLst>
              <a:ext uri="{FF2B5EF4-FFF2-40B4-BE49-F238E27FC236}">
                <a16:creationId xmlns:a16="http://schemas.microsoft.com/office/drawing/2014/main" id="{62A144AA-1B99-4A7B-BFAF-BB11A469B08D}"/>
              </a:ext>
            </a:extLst>
          </p:cNvPr>
          <p:cNvSpPr>
            <a:spLocks noGrp="1"/>
          </p:cNvSpPr>
          <p:nvPr>
            <p:ph type="body" sz="half" idx="15"/>
          </p:nvPr>
        </p:nvSpPr>
        <p:spPr/>
        <p:txBody>
          <a:bodyPr/>
          <a:lstStyle/>
          <a:p>
            <a:pPr marL="285750" indent="-285750" algn="l">
              <a:buFont typeface="Wingdings" panose="05000000000000000000" pitchFamily="2" charset="2"/>
              <a:buChar char="v"/>
            </a:pPr>
            <a:r>
              <a:rPr lang="en-US" dirty="0"/>
              <a:t>Quality control analysts</a:t>
            </a:r>
          </a:p>
        </p:txBody>
      </p:sp>
      <p:sp>
        <p:nvSpPr>
          <p:cNvPr id="5" name="Text Placeholder 4">
            <a:extLst>
              <a:ext uri="{FF2B5EF4-FFF2-40B4-BE49-F238E27FC236}">
                <a16:creationId xmlns:a16="http://schemas.microsoft.com/office/drawing/2014/main" id="{26D0B427-F57C-42A2-9A74-5E06014EDF2B}"/>
              </a:ext>
            </a:extLst>
          </p:cNvPr>
          <p:cNvSpPr>
            <a:spLocks noGrp="1"/>
          </p:cNvSpPr>
          <p:nvPr>
            <p:ph type="body" sz="quarter" idx="3"/>
          </p:nvPr>
        </p:nvSpPr>
        <p:spPr/>
        <p:txBody>
          <a:bodyPr/>
          <a:lstStyle/>
          <a:p>
            <a:pPr algn="l"/>
            <a:r>
              <a:rPr lang="en-US" dirty="0"/>
              <a:t>Bachelor’s degree</a:t>
            </a:r>
          </a:p>
        </p:txBody>
      </p:sp>
      <p:sp>
        <p:nvSpPr>
          <p:cNvPr id="6" name="Text Placeholder 5">
            <a:extLst>
              <a:ext uri="{FF2B5EF4-FFF2-40B4-BE49-F238E27FC236}">
                <a16:creationId xmlns:a16="http://schemas.microsoft.com/office/drawing/2014/main" id="{0EDE0BE8-56F6-46EB-821A-F8F6689E07E6}"/>
              </a:ext>
            </a:extLst>
          </p:cNvPr>
          <p:cNvSpPr>
            <a:spLocks noGrp="1"/>
          </p:cNvSpPr>
          <p:nvPr>
            <p:ph type="body" sz="half" idx="16"/>
          </p:nvPr>
        </p:nvSpPr>
        <p:spPr/>
        <p:txBody>
          <a:bodyPr>
            <a:normAutofit/>
          </a:bodyPr>
          <a:lstStyle/>
          <a:p>
            <a:pPr marL="285750" indent="-285750" algn="l">
              <a:buFont typeface="Wingdings" panose="05000000000000000000" pitchFamily="2" charset="2"/>
              <a:buChar char="v"/>
            </a:pPr>
            <a:r>
              <a:rPr lang="en-US" dirty="0"/>
              <a:t>Bioengineers and biomedical engineers</a:t>
            </a:r>
          </a:p>
          <a:p>
            <a:pPr marL="285750" indent="-285750" algn="l">
              <a:buFont typeface="Wingdings" panose="05000000000000000000" pitchFamily="2" charset="2"/>
              <a:buChar char="v"/>
            </a:pPr>
            <a:r>
              <a:rPr lang="en-US" dirty="0"/>
              <a:t>Clinical data managers</a:t>
            </a:r>
          </a:p>
          <a:p>
            <a:pPr marL="285750" indent="-285750" algn="l">
              <a:buFont typeface="Wingdings" panose="05000000000000000000" pitchFamily="2" charset="2"/>
              <a:buChar char="v"/>
            </a:pPr>
            <a:r>
              <a:rPr lang="en-US" dirty="0"/>
              <a:t>Industrial engineers</a:t>
            </a:r>
          </a:p>
          <a:p>
            <a:pPr marL="285750" indent="-285750" algn="l">
              <a:buFont typeface="Wingdings" panose="05000000000000000000" pitchFamily="2" charset="2"/>
              <a:buChar char="v"/>
            </a:pPr>
            <a:r>
              <a:rPr lang="en-US" dirty="0"/>
              <a:t>Park naturalists</a:t>
            </a:r>
          </a:p>
          <a:p>
            <a:pPr marL="285750" indent="-285750" algn="l">
              <a:buFont typeface="Wingdings" panose="05000000000000000000" pitchFamily="2" charset="2"/>
              <a:buChar char="v"/>
            </a:pPr>
            <a:r>
              <a:rPr lang="en-US" dirty="0"/>
              <a:t>Range managers</a:t>
            </a:r>
          </a:p>
          <a:p>
            <a:pPr marL="285750" indent="-285750" algn="l">
              <a:buFont typeface="Wingdings" panose="05000000000000000000" pitchFamily="2" charset="2"/>
              <a:buChar char="v"/>
            </a:pPr>
            <a:r>
              <a:rPr lang="en-US" dirty="0"/>
              <a:t>Remote sensing technicians</a:t>
            </a:r>
          </a:p>
        </p:txBody>
      </p:sp>
      <p:sp>
        <p:nvSpPr>
          <p:cNvPr id="7" name="Text Placeholder 6">
            <a:extLst>
              <a:ext uri="{FF2B5EF4-FFF2-40B4-BE49-F238E27FC236}">
                <a16:creationId xmlns:a16="http://schemas.microsoft.com/office/drawing/2014/main" id="{F49D4BB2-1C36-4E0B-83FD-A940A2B6BE8F}"/>
              </a:ext>
            </a:extLst>
          </p:cNvPr>
          <p:cNvSpPr>
            <a:spLocks noGrp="1"/>
          </p:cNvSpPr>
          <p:nvPr>
            <p:ph type="body" sz="quarter" idx="13"/>
          </p:nvPr>
        </p:nvSpPr>
        <p:spPr/>
        <p:txBody>
          <a:bodyPr/>
          <a:lstStyle/>
          <a:p>
            <a:pPr algn="l"/>
            <a:r>
              <a:rPr lang="en-US" dirty="0"/>
              <a:t>Graduate degree</a:t>
            </a:r>
          </a:p>
        </p:txBody>
      </p:sp>
      <p:sp>
        <p:nvSpPr>
          <p:cNvPr id="8" name="Text Placeholder 7">
            <a:extLst>
              <a:ext uri="{FF2B5EF4-FFF2-40B4-BE49-F238E27FC236}">
                <a16:creationId xmlns:a16="http://schemas.microsoft.com/office/drawing/2014/main" id="{8C8928D5-E39C-47A3-87CF-DF5C3EDBCFD4}"/>
              </a:ext>
            </a:extLst>
          </p:cNvPr>
          <p:cNvSpPr>
            <a:spLocks noGrp="1"/>
          </p:cNvSpPr>
          <p:nvPr>
            <p:ph type="body" sz="half" idx="17"/>
          </p:nvPr>
        </p:nvSpPr>
        <p:spPr/>
        <p:txBody>
          <a:bodyPr>
            <a:normAutofit/>
          </a:bodyPr>
          <a:lstStyle/>
          <a:p>
            <a:pPr marL="285750" indent="-285750" algn="l">
              <a:buFont typeface="Wingdings" panose="05000000000000000000" pitchFamily="2" charset="2"/>
              <a:buChar char="v"/>
            </a:pPr>
            <a:r>
              <a:rPr lang="en-US" dirty="0"/>
              <a:t>Economists</a:t>
            </a:r>
          </a:p>
          <a:p>
            <a:pPr marL="285750" indent="-285750" algn="l">
              <a:buFont typeface="Wingdings" panose="05000000000000000000" pitchFamily="2" charset="2"/>
              <a:buChar char="v"/>
            </a:pPr>
            <a:r>
              <a:rPr lang="en-US" dirty="0"/>
              <a:t>Environmental Restoration Planners</a:t>
            </a:r>
          </a:p>
          <a:p>
            <a:pPr marL="285750" indent="-285750" algn="l">
              <a:buFont typeface="Wingdings" panose="05000000000000000000" pitchFamily="2" charset="2"/>
              <a:buChar char="v"/>
            </a:pPr>
            <a:r>
              <a:rPr lang="en-US" dirty="0"/>
              <a:t>Human factors engineers and ergonomists</a:t>
            </a:r>
          </a:p>
          <a:p>
            <a:pPr marL="285750" indent="-285750" algn="l">
              <a:buFont typeface="Wingdings" panose="05000000000000000000" pitchFamily="2" charset="2"/>
              <a:buChar char="v"/>
            </a:pPr>
            <a:r>
              <a:rPr lang="en-US" dirty="0"/>
              <a:t>Physicists</a:t>
            </a:r>
          </a:p>
          <a:p>
            <a:pPr marL="285750" indent="-285750" algn="l">
              <a:buFont typeface="Wingdings" panose="05000000000000000000" pitchFamily="2" charset="2"/>
              <a:buChar char="v"/>
            </a:pPr>
            <a:r>
              <a:rPr lang="en-US" dirty="0"/>
              <a:t>Statisticians</a:t>
            </a:r>
          </a:p>
          <a:p>
            <a:pPr marL="285750" indent="-285750" algn="l">
              <a:buFont typeface="Wingdings" panose="05000000000000000000" pitchFamily="2" charset="2"/>
              <a:buChar char="v"/>
            </a:pPr>
            <a:r>
              <a:rPr lang="en-US" dirty="0"/>
              <a:t>Urban and regional planners</a:t>
            </a:r>
          </a:p>
        </p:txBody>
      </p:sp>
    </p:spTree>
    <p:extLst>
      <p:ext uri="{BB962C8B-B14F-4D97-AF65-F5344CB8AC3E}">
        <p14:creationId xmlns:p14="http://schemas.microsoft.com/office/powerpoint/2010/main" val="4118369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E551-1A55-40A2-9ABA-83EF402CFC2E}"/>
              </a:ext>
            </a:extLst>
          </p:cNvPr>
          <p:cNvSpPr>
            <a:spLocks noGrp="1"/>
          </p:cNvSpPr>
          <p:nvPr>
            <p:ph type="title"/>
          </p:nvPr>
        </p:nvSpPr>
        <p:spPr/>
        <p:txBody>
          <a:bodyPr/>
          <a:lstStyle/>
          <a:p>
            <a:r>
              <a:rPr lang="en-US" dirty="0"/>
              <a:t>Transportation, Distribution, and Logistics </a:t>
            </a:r>
          </a:p>
        </p:txBody>
      </p:sp>
      <p:sp>
        <p:nvSpPr>
          <p:cNvPr id="3" name="Content Placeholder 2">
            <a:extLst>
              <a:ext uri="{FF2B5EF4-FFF2-40B4-BE49-F238E27FC236}">
                <a16:creationId xmlns:a16="http://schemas.microsoft.com/office/drawing/2014/main" id="{F1133043-48BE-45D4-A736-DACBBBADE4D1}"/>
              </a:ext>
            </a:extLst>
          </p:cNvPr>
          <p:cNvSpPr>
            <a:spLocks noGrp="1"/>
          </p:cNvSpPr>
          <p:nvPr>
            <p:ph sz="half" idx="1"/>
          </p:nvPr>
        </p:nvSpPr>
        <p:spPr/>
        <p:txBody>
          <a:bodyPr>
            <a:normAutofit fontScale="85000" lnSpcReduction="10000"/>
          </a:bodyPr>
          <a:lstStyle/>
          <a:p>
            <a:r>
              <a:rPr lang="en-US" dirty="0"/>
              <a:t>The Transportation, Distribution, and Logistics cluster is all about moving people and things from one location to another quickly, safely, and at a low cost.</a:t>
            </a:r>
          </a:p>
          <a:p>
            <a:r>
              <a:rPr lang="en-US" dirty="0"/>
              <a:t>Workers in this industry design transportation systems, operate or repair equipment, plan how to move materials, and take care of storing products. Transportation systems included in this cluster include aircraft, railroad, waterways, over the road, and pipelines.</a:t>
            </a:r>
          </a:p>
        </p:txBody>
      </p:sp>
      <p:sp>
        <p:nvSpPr>
          <p:cNvPr id="4" name="Content Placeholder 3">
            <a:extLst>
              <a:ext uri="{FF2B5EF4-FFF2-40B4-BE49-F238E27FC236}">
                <a16:creationId xmlns:a16="http://schemas.microsoft.com/office/drawing/2014/main" id="{2F06FA6D-AB71-4E05-9D9C-33740CEB879E}"/>
              </a:ext>
            </a:extLst>
          </p:cNvPr>
          <p:cNvSpPr>
            <a:spLocks noGrp="1"/>
          </p:cNvSpPr>
          <p:nvPr>
            <p:ph sz="half" idx="2"/>
          </p:nvPr>
        </p:nvSpPr>
        <p:spPr/>
        <p:txBody>
          <a:bodyPr>
            <a:normAutofit fontScale="85000" lnSpcReduction="10000"/>
          </a:bodyPr>
          <a:lstStyle/>
          <a:p>
            <a:r>
              <a:rPr lang="en-US" dirty="0"/>
              <a:t>Many careers in this cluster are best for people who like to be on the move themselves, or to be part of moving things around – locally, regionally, or even globally. One asset for careers in this cluster is that – in many fields, workers may qualify for management and supervision positions after earning several years of experience in hands-on positions.</a:t>
            </a:r>
          </a:p>
          <a:p>
            <a:r>
              <a:rPr lang="en-US" dirty="0"/>
              <a:t>A less well-known side of the cluster is pipeline occupations – these workers move crude oil, gas, and slurry. Besides working quickly and accurately, they need to be excellent troubleshooters when things go wrong, and have a high tolerance for getting muddy, wet, and dirty.</a:t>
            </a:r>
          </a:p>
        </p:txBody>
      </p:sp>
    </p:spTree>
    <p:extLst>
      <p:ext uri="{BB962C8B-B14F-4D97-AF65-F5344CB8AC3E}">
        <p14:creationId xmlns:p14="http://schemas.microsoft.com/office/powerpoint/2010/main" val="2464714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AA52-1F73-4451-9FA1-DA851660CF46}"/>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E2EC09D6-E59C-480F-A6C5-AD5B75573C8D}"/>
              </a:ext>
            </a:extLst>
          </p:cNvPr>
          <p:cNvSpPr>
            <a:spLocks noGrp="1"/>
          </p:cNvSpPr>
          <p:nvPr>
            <p:ph type="body" idx="1"/>
          </p:nvPr>
        </p:nvSpPr>
        <p:spPr/>
        <p:txBody>
          <a:bodyPr/>
          <a:lstStyle/>
          <a:p>
            <a:pPr algn="l"/>
            <a:r>
              <a:rPr lang="en-US" dirty="0"/>
              <a:t>High school education</a:t>
            </a:r>
          </a:p>
        </p:txBody>
      </p:sp>
      <p:sp>
        <p:nvSpPr>
          <p:cNvPr id="4" name="Text Placeholder 3">
            <a:extLst>
              <a:ext uri="{FF2B5EF4-FFF2-40B4-BE49-F238E27FC236}">
                <a16:creationId xmlns:a16="http://schemas.microsoft.com/office/drawing/2014/main" id="{C77E6878-A1B5-4A2F-B9A5-C94E73E32DED}"/>
              </a:ext>
            </a:extLst>
          </p:cNvPr>
          <p:cNvSpPr>
            <a:spLocks noGrp="1"/>
          </p:cNvSpPr>
          <p:nvPr>
            <p:ph type="body" sz="half" idx="15"/>
          </p:nvPr>
        </p:nvSpPr>
        <p:spPr/>
        <p:txBody>
          <a:bodyPr>
            <a:normAutofit fontScale="85000" lnSpcReduction="10000"/>
          </a:bodyPr>
          <a:lstStyle/>
          <a:p>
            <a:pPr marL="285750" indent="-285750" algn="l">
              <a:buFont typeface="Wingdings" panose="05000000000000000000" pitchFamily="2" charset="2"/>
              <a:buChar char="v"/>
            </a:pPr>
            <a:r>
              <a:rPr lang="en-US" dirty="0"/>
              <a:t>Aircraft Cargo Handling Supervisors</a:t>
            </a:r>
          </a:p>
          <a:p>
            <a:pPr marL="285750" indent="-285750" algn="l">
              <a:buFont typeface="Wingdings" panose="05000000000000000000" pitchFamily="2" charset="2"/>
              <a:buChar char="v"/>
            </a:pPr>
            <a:r>
              <a:rPr lang="en-US" dirty="0"/>
              <a:t>Ambulance Drivers and Attendants, Except Emergency Medical Technicians</a:t>
            </a:r>
          </a:p>
          <a:p>
            <a:pPr marL="285750" indent="-285750" algn="l">
              <a:buFont typeface="Wingdings" panose="05000000000000000000" pitchFamily="2" charset="2"/>
              <a:buChar char="v"/>
            </a:pPr>
            <a:r>
              <a:rPr lang="en-US" dirty="0"/>
              <a:t>Bicycle Repairers</a:t>
            </a:r>
          </a:p>
          <a:p>
            <a:pPr marL="285750" indent="-285750" algn="l">
              <a:buFont typeface="Wingdings" panose="05000000000000000000" pitchFamily="2" charset="2"/>
              <a:buChar char="v"/>
            </a:pPr>
            <a:r>
              <a:rPr lang="en-US" dirty="0"/>
              <a:t>Bus Drivers, School</a:t>
            </a:r>
          </a:p>
          <a:p>
            <a:pPr marL="285750" indent="-285750" algn="l">
              <a:buFont typeface="Wingdings" panose="05000000000000000000" pitchFamily="2" charset="2"/>
              <a:buChar char="v"/>
            </a:pPr>
            <a:r>
              <a:rPr lang="en-US" dirty="0"/>
              <a:t>Bus Drivers, Transit and Intercity</a:t>
            </a:r>
          </a:p>
          <a:p>
            <a:pPr marL="285750" indent="-285750" algn="l">
              <a:buFont typeface="Wingdings" panose="05000000000000000000" pitchFamily="2" charset="2"/>
              <a:buChar char="v"/>
            </a:pPr>
            <a:r>
              <a:rPr lang="en-US" dirty="0"/>
              <a:t>Freight Forwarders</a:t>
            </a:r>
          </a:p>
          <a:p>
            <a:pPr marL="285750" indent="-285750" algn="l">
              <a:buFont typeface="Wingdings" panose="05000000000000000000" pitchFamily="2" charset="2"/>
              <a:buChar char="v"/>
            </a:pPr>
            <a:r>
              <a:rPr lang="en-US" dirty="0"/>
              <a:t>Laborers and Freight, Stock, and Material Movers, Hand</a:t>
            </a:r>
          </a:p>
          <a:p>
            <a:pPr marL="285750" indent="-285750" algn="l">
              <a:buFont typeface="Wingdings" panose="05000000000000000000" pitchFamily="2" charset="2"/>
              <a:buChar char="v"/>
            </a:pPr>
            <a:r>
              <a:rPr lang="en-US" dirty="0"/>
              <a:t>Parking Attendants</a:t>
            </a:r>
          </a:p>
        </p:txBody>
      </p:sp>
      <p:sp>
        <p:nvSpPr>
          <p:cNvPr id="5" name="Text Placeholder 4">
            <a:extLst>
              <a:ext uri="{FF2B5EF4-FFF2-40B4-BE49-F238E27FC236}">
                <a16:creationId xmlns:a16="http://schemas.microsoft.com/office/drawing/2014/main" id="{A8D409B9-D7D5-41D1-A2E2-15C47CB1807C}"/>
              </a:ext>
            </a:extLst>
          </p:cNvPr>
          <p:cNvSpPr>
            <a:spLocks noGrp="1"/>
          </p:cNvSpPr>
          <p:nvPr>
            <p:ph type="body" sz="quarter" idx="3"/>
          </p:nvPr>
        </p:nvSpPr>
        <p:spPr/>
        <p:txBody>
          <a:bodyPr/>
          <a:lstStyle/>
          <a:p>
            <a:pPr algn="l"/>
            <a:r>
              <a:rPr lang="en-US" sz="2000" dirty="0"/>
              <a:t>Short-term training, apprenticeship, on the job learning or specific license</a:t>
            </a:r>
          </a:p>
        </p:txBody>
      </p:sp>
      <p:sp>
        <p:nvSpPr>
          <p:cNvPr id="6" name="Text Placeholder 5">
            <a:extLst>
              <a:ext uri="{FF2B5EF4-FFF2-40B4-BE49-F238E27FC236}">
                <a16:creationId xmlns:a16="http://schemas.microsoft.com/office/drawing/2014/main" id="{D2973F1B-DA12-4FAD-9B56-6A37C5DA6453}"/>
              </a:ext>
            </a:extLst>
          </p:cNvPr>
          <p:cNvSpPr>
            <a:spLocks noGrp="1"/>
          </p:cNvSpPr>
          <p:nvPr>
            <p:ph type="body" sz="half" idx="16"/>
          </p:nvPr>
        </p:nvSpPr>
        <p:spPr/>
        <p:txBody>
          <a:bodyPr/>
          <a:lstStyle/>
          <a:p>
            <a:pPr marL="285750" indent="-285750" algn="l">
              <a:buFont typeface="Wingdings" panose="05000000000000000000" pitchFamily="2" charset="2"/>
              <a:buChar char="v"/>
            </a:pPr>
            <a:r>
              <a:rPr lang="en-US" dirty="0"/>
              <a:t>Mechanics for buses, trucks, or aircraft</a:t>
            </a:r>
          </a:p>
          <a:p>
            <a:pPr marL="285750" indent="-285750" algn="l">
              <a:buFont typeface="Wingdings" panose="05000000000000000000" pitchFamily="2" charset="2"/>
              <a:buChar char="v"/>
            </a:pPr>
            <a:r>
              <a:rPr lang="en-US" dirty="0"/>
              <a:t>Truck drivers</a:t>
            </a:r>
          </a:p>
        </p:txBody>
      </p:sp>
      <p:sp>
        <p:nvSpPr>
          <p:cNvPr id="7" name="Text Placeholder 6">
            <a:extLst>
              <a:ext uri="{FF2B5EF4-FFF2-40B4-BE49-F238E27FC236}">
                <a16:creationId xmlns:a16="http://schemas.microsoft.com/office/drawing/2014/main" id="{B5231B3F-D0A1-42F5-8998-2C6BCD520944}"/>
              </a:ext>
            </a:extLst>
          </p:cNvPr>
          <p:cNvSpPr>
            <a:spLocks noGrp="1"/>
          </p:cNvSpPr>
          <p:nvPr>
            <p:ph type="body" sz="quarter" idx="13"/>
          </p:nvPr>
        </p:nvSpPr>
        <p:spPr/>
        <p:txBody>
          <a:bodyPr/>
          <a:lstStyle/>
          <a:p>
            <a:pPr algn="l"/>
            <a:r>
              <a:rPr lang="en-US" dirty="0"/>
              <a:t>More advanced training or bachelor’s degree</a:t>
            </a:r>
          </a:p>
        </p:txBody>
      </p:sp>
      <p:sp>
        <p:nvSpPr>
          <p:cNvPr id="8" name="Text Placeholder 7">
            <a:extLst>
              <a:ext uri="{FF2B5EF4-FFF2-40B4-BE49-F238E27FC236}">
                <a16:creationId xmlns:a16="http://schemas.microsoft.com/office/drawing/2014/main" id="{1F7981F1-C117-4BA2-9E4D-6E421FDCE048}"/>
              </a:ext>
            </a:extLst>
          </p:cNvPr>
          <p:cNvSpPr>
            <a:spLocks noGrp="1"/>
          </p:cNvSpPr>
          <p:nvPr>
            <p:ph type="body" sz="half" idx="17"/>
          </p:nvPr>
        </p:nvSpPr>
        <p:spPr/>
        <p:txBody>
          <a:bodyPr/>
          <a:lstStyle/>
          <a:p>
            <a:pPr marL="285750" indent="-285750" algn="l">
              <a:buFont typeface="Wingdings" panose="05000000000000000000" pitchFamily="2" charset="2"/>
              <a:buChar char="v"/>
            </a:pPr>
            <a:r>
              <a:rPr lang="en-US" dirty="0"/>
              <a:t>Airline Pilots, Copilots, and Flight Engineers</a:t>
            </a:r>
          </a:p>
          <a:p>
            <a:pPr marL="285750" indent="-285750" algn="l">
              <a:buFont typeface="Wingdings" panose="05000000000000000000" pitchFamily="2" charset="2"/>
              <a:buChar char="v"/>
            </a:pPr>
            <a:r>
              <a:rPr lang="en-US" dirty="0"/>
              <a:t>Logistics analysts</a:t>
            </a:r>
          </a:p>
          <a:p>
            <a:pPr marL="285750" indent="-285750" algn="l">
              <a:buFont typeface="Wingdings" panose="05000000000000000000" pitchFamily="2" charset="2"/>
              <a:buChar char="v"/>
            </a:pPr>
            <a:r>
              <a:rPr lang="en-US" dirty="0"/>
              <a:t>Supply chain managers</a:t>
            </a:r>
          </a:p>
        </p:txBody>
      </p:sp>
    </p:spTree>
    <p:extLst>
      <p:ext uri="{BB962C8B-B14F-4D97-AF65-F5344CB8AC3E}">
        <p14:creationId xmlns:p14="http://schemas.microsoft.com/office/powerpoint/2010/main" val="239425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B04D-5AB1-40F4-987D-408F7DF7BDB9}"/>
              </a:ext>
            </a:extLst>
          </p:cNvPr>
          <p:cNvSpPr>
            <a:spLocks noGrp="1"/>
          </p:cNvSpPr>
          <p:nvPr>
            <p:ph type="title"/>
          </p:nvPr>
        </p:nvSpPr>
        <p:spPr>
          <a:xfrm>
            <a:off x="727364" y="466417"/>
            <a:ext cx="10353762" cy="712595"/>
          </a:xfrm>
        </p:spPr>
        <p:txBody>
          <a:bodyPr>
            <a:normAutofit/>
          </a:bodyPr>
          <a:lstStyle/>
          <a:p>
            <a:r>
              <a:rPr lang="en-US" dirty="0"/>
              <a:t>Architecture and Construction </a:t>
            </a:r>
          </a:p>
        </p:txBody>
      </p:sp>
      <p:sp>
        <p:nvSpPr>
          <p:cNvPr id="3" name="Content Placeholder 2">
            <a:extLst>
              <a:ext uri="{FF2B5EF4-FFF2-40B4-BE49-F238E27FC236}">
                <a16:creationId xmlns:a16="http://schemas.microsoft.com/office/drawing/2014/main" id="{AF3A8C20-FE32-4E1B-9449-E9F379D00BD5}"/>
              </a:ext>
            </a:extLst>
          </p:cNvPr>
          <p:cNvSpPr>
            <a:spLocks noGrp="1"/>
          </p:cNvSpPr>
          <p:nvPr>
            <p:ph sz="half" idx="1"/>
          </p:nvPr>
        </p:nvSpPr>
        <p:spPr>
          <a:xfrm>
            <a:off x="924444" y="1617664"/>
            <a:ext cx="4856841" cy="3622671"/>
          </a:xfrm>
        </p:spPr>
        <p:txBody>
          <a:bodyPr>
            <a:normAutofit/>
          </a:bodyPr>
          <a:lstStyle/>
          <a:p>
            <a:r>
              <a:rPr lang="en-US" dirty="0"/>
              <a:t>The purpose of the construction industry is to build and maintain all kinds of structures, including homes, manufacturing plants, office buildings, streets and highways, sewers, irrigation projects, and more. The industry also includes related activities such as painting, electrical work, and plumbing.</a:t>
            </a:r>
          </a:p>
        </p:txBody>
      </p:sp>
      <p:sp>
        <p:nvSpPr>
          <p:cNvPr id="4" name="Content Placeholder 3">
            <a:extLst>
              <a:ext uri="{FF2B5EF4-FFF2-40B4-BE49-F238E27FC236}">
                <a16:creationId xmlns:a16="http://schemas.microsoft.com/office/drawing/2014/main" id="{FD6028F7-8FB3-4CB8-8519-4DB3210585A3}"/>
              </a:ext>
            </a:extLst>
          </p:cNvPr>
          <p:cNvSpPr>
            <a:spLocks noGrp="1"/>
          </p:cNvSpPr>
          <p:nvPr>
            <p:ph sz="half" idx="2"/>
          </p:nvPr>
        </p:nvSpPr>
        <p:spPr>
          <a:xfrm>
            <a:off x="6410716" y="1500326"/>
            <a:ext cx="4856841" cy="5104321"/>
          </a:xfrm>
        </p:spPr>
        <p:txBody>
          <a:bodyPr>
            <a:normAutofit/>
          </a:bodyPr>
          <a:lstStyle/>
          <a:p>
            <a:r>
              <a:rPr lang="en-US" dirty="0"/>
              <a:t>Apprenticeship is a tradition in the construction industry, and it’s a great way to enter many fields—learning on the job while earning a paycheck. Employers, unions, and professional associations offer apprenticeship positions, and apprentices take classes and complete skill levels to earn wage increases that are negotiated in advance. Workers who have specialized skills in hands-on occupations are often referred to as “tradespeople.”</a:t>
            </a:r>
          </a:p>
        </p:txBody>
      </p:sp>
    </p:spTree>
    <p:extLst>
      <p:ext uri="{BB962C8B-B14F-4D97-AF65-F5344CB8AC3E}">
        <p14:creationId xmlns:p14="http://schemas.microsoft.com/office/powerpoint/2010/main" val="280944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96E4E9-8C8A-4D23-B114-8B5AEFD6E9D0}"/>
              </a:ext>
            </a:extLst>
          </p:cNvPr>
          <p:cNvSpPr>
            <a:spLocks noGrp="1"/>
          </p:cNvSpPr>
          <p:nvPr>
            <p:ph type="title"/>
          </p:nvPr>
        </p:nvSpPr>
        <p:spPr/>
        <p:txBody>
          <a:bodyPr/>
          <a:lstStyle/>
          <a:p>
            <a:r>
              <a:rPr lang="en-US" dirty="0"/>
              <a:t>Careers </a:t>
            </a:r>
          </a:p>
        </p:txBody>
      </p:sp>
      <p:sp>
        <p:nvSpPr>
          <p:cNvPr id="6" name="Text Placeholder 5">
            <a:extLst>
              <a:ext uri="{FF2B5EF4-FFF2-40B4-BE49-F238E27FC236}">
                <a16:creationId xmlns:a16="http://schemas.microsoft.com/office/drawing/2014/main" id="{D61BC185-AAEB-414F-8A0E-AE32E8CA3B40}"/>
              </a:ext>
            </a:extLst>
          </p:cNvPr>
          <p:cNvSpPr>
            <a:spLocks noGrp="1"/>
          </p:cNvSpPr>
          <p:nvPr>
            <p:ph type="body" idx="1"/>
          </p:nvPr>
        </p:nvSpPr>
        <p:spPr>
          <a:xfrm>
            <a:off x="913795" y="2118277"/>
            <a:ext cx="3300984" cy="970450"/>
          </a:xfrm>
        </p:spPr>
        <p:txBody>
          <a:bodyPr/>
          <a:lstStyle/>
          <a:p>
            <a:pPr algn="l"/>
            <a:r>
              <a:rPr lang="en-US" sz="2000" dirty="0"/>
              <a:t>High school diploma or no formal education requirements</a:t>
            </a:r>
          </a:p>
        </p:txBody>
      </p:sp>
      <p:sp>
        <p:nvSpPr>
          <p:cNvPr id="9" name="Text Placeholder 8">
            <a:extLst>
              <a:ext uri="{FF2B5EF4-FFF2-40B4-BE49-F238E27FC236}">
                <a16:creationId xmlns:a16="http://schemas.microsoft.com/office/drawing/2014/main" id="{6619AB2F-6739-4C1C-9EDB-DECA808ADBAF}"/>
              </a:ext>
            </a:extLst>
          </p:cNvPr>
          <p:cNvSpPr>
            <a:spLocks noGrp="1"/>
          </p:cNvSpPr>
          <p:nvPr>
            <p:ph type="body" sz="half" idx="15"/>
          </p:nvPr>
        </p:nvSpPr>
        <p:spPr>
          <a:xfrm>
            <a:off x="913795" y="3193560"/>
            <a:ext cx="3300984" cy="3721465"/>
          </a:xfrm>
        </p:spPr>
        <p:txBody>
          <a:bodyPr>
            <a:normAutofit fontScale="85000" lnSpcReduction="10000"/>
          </a:bodyPr>
          <a:lstStyle/>
          <a:p>
            <a:pPr marL="285750" indent="-285750" algn="l">
              <a:buFont typeface="Wingdings" panose="05000000000000000000" pitchFamily="2" charset="2"/>
              <a:buChar char="v"/>
            </a:pPr>
            <a:r>
              <a:rPr lang="en-US" sz="1700" dirty="0"/>
              <a:t>Carpenters</a:t>
            </a:r>
          </a:p>
          <a:p>
            <a:pPr marL="285750" indent="-285750" algn="l">
              <a:buFont typeface="Wingdings" panose="05000000000000000000" pitchFamily="2" charset="2"/>
              <a:buChar char="v"/>
            </a:pPr>
            <a:r>
              <a:rPr lang="en-US" sz="1700" dirty="0"/>
              <a:t>Construction laborers</a:t>
            </a:r>
          </a:p>
          <a:p>
            <a:pPr marL="285750" indent="-285750" algn="l">
              <a:buFont typeface="Wingdings" panose="05000000000000000000" pitchFamily="2" charset="2"/>
              <a:buChar char="v"/>
            </a:pPr>
            <a:r>
              <a:rPr lang="en-US" sz="1700" dirty="0"/>
              <a:t>Derrick operators, oil and gas</a:t>
            </a:r>
          </a:p>
          <a:p>
            <a:pPr marL="285750" indent="-285750" algn="l">
              <a:buFont typeface="Wingdings" panose="05000000000000000000" pitchFamily="2" charset="2"/>
              <a:buChar char="v"/>
            </a:pPr>
            <a:r>
              <a:rPr lang="en-US" sz="1700" dirty="0"/>
              <a:t>Explosives workers</a:t>
            </a:r>
          </a:p>
          <a:p>
            <a:pPr marL="285750" indent="-285750" algn="l">
              <a:buFont typeface="Wingdings" panose="05000000000000000000" pitchFamily="2" charset="2"/>
              <a:buChar char="v"/>
            </a:pPr>
            <a:r>
              <a:rPr lang="en-US" sz="1700" dirty="0"/>
              <a:t>Highway maintenance workers</a:t>
            </a:r>
          </a:p>
          <a:p>
            <a:pPr marL="285750" indent="-285750" algn="l">
              <a:buFont typeface="Wingdings" panose="05000000000000000000" pitchFamily="2" charset="2"/>
              <a:buChar char="v"/>
            </a:pPr>
            <a:r>
              <a:rPr lang="en-US" sz="1700" dirty="0"/>
              <a:t>Insulation workers, mechanical</a:t>
            </a:r>
          </a:p>
          <a:p>
            <a:pPr marL="285750" indent="-285750" algn="l">
              <a:buFont typeface="Wingdings" panose="05000000000000000000" pitchFamily="2" charset="2"/>
              <a:buChar char="v"/>
            </a:pPr>
            <a:r>
              <a:rPr lang="en-US" sz="1700" dirty="0"/>
              <a:t>Pipelayers</a:t>
            </a:r>
          </a:p>
          <a:p>
            <a:pPr marL="285750" indent="-285750" algn="l">
              <a:buFont typeface="Wingdings" panose="05000000000000000000" pitchFamily="2" charset="2"/>
              <a:buChar char="v"/>
            </a:pPr>
            <a:r>
              <a:rPr lang="en-US" sz="1700" dirty="0"/>
              <a:t>Riggers</a:t>
            </a:r>
          </a:p>
          <a:p>
            <a:pPr marL="285750" indent="-285750" algn="l">
              <a:buFont typeface="Wingdings" panose="05000000000000000000" pitchFamily="2" charset="2"/>
              <a:buChar char="v"/>
            </a:pPr>
            <a:r>
              <a:rPr lang="en-US" sz="1700" dirty="0"/>
              <a:t>Solar photovoltaic installers</a:t>
            </a:r>
          </a:p>
          <a:p>
            <a:pPr marL="285750" indent="-285750" algn="l">
              <a:buFont typeface="Wingdings" panose="05000000000000000000" pitchFamily="2" charset="2"/>
              <a:buChar char="v"/>
            </a:pPr>
            <a:r>
              <a:rPr lang="en-US" sz="1700" dirty="0"/>
              <a:t>Structural iron and steel workers</a:t>
            </a:r>
          </a:p>
          <a:p>
            <a:endParaRPr lang="en-US" dirty="0"/>
          </a:p>
        </p:txBody>
      </p:sp>
      <p:sp>
        <p:nvSpPr>
          <p:cNvPr id="7" name="Text Placeholder 6">
            <a:extLst>
              <a:ext uri="{FF2B5EF4-FFF2-40B4-BE49-F238E27FC236}">
                <a16:creationId xmlns:a16="http://schemas.microsoft.com/office/drawing/2014/main" id="{66303C9E-190D-41B4-A5D8-1CEDB09E32C0}"/>
              </a:ext>
            </a:extLst>
          </p:cNvPr>
          <p:cNvSpPr>
            <a:spLocks noGrp="1"/>
          </p:cNvSpPr>
          <p:nvPr>
            <p:ph type="body" sz="quarter" idx="3"/>
          </p:nvPr>
        </p:nvSpPr>
        <p:spPr/>
        <p:txBody>
          <a:bodyPr/>
          <a:lstStyle/>
          <a:p>
            <a:pPr algn="l"/>
            <a:r>
              <a:rPr lang="en-US" dirty="0"/>
              <a:t>Apprenticeship, Certificate or associates degree</a:t>
            </a:r>
          </a:p>
        </p:txBody>
      </p:sp>
      <p:sp>
        <p:nvSpPr>
          <p:cNvPr id="10" name="Text Placeholder 9">
            <a:extLst>
              <a:ext uri="{FF2B5EF4-FFF2-40B4-BE49-F238E27FC236}">
                <a16:creationId xmlns:a16="http://schemas.microsoft.com/office/drawing/2014/main" id="{3BA99D09-BBC6-48F2-B851-09BC38BD6099}"/>
              </a:ext>
            </a:extLst>
          </p:cNvPr>
          <p:cNvSpPr>
            <a:spLocks noGrp="1"/>
          </p:cNvSpPr>
          <p:nvPr>
            <p:ph type="body" sz="half" idx="16"/>
          </p:nvPr>
        </p:nvSpPr>
        <p:spPr/>
        <p:txBody>
          <a:bodyPr>
            <a:normAutofit lnSpcReduction="10000"/>
          </a:bodyPr>
          <a:lstStyle/>
          <a:p>
            <a:pPr marL="285750" indent="-285750" algn="l">
              <a:buFont typeface="Wingdings" panose="05000000000000000000" pitchFamily="2" charset="2"/>
              <a:buChar char="v"/>
            </a:pPr>
            <a:r>
              <a:rPr lang="en-US" dirty="0"/>
              <a:t>Electricians</a:t>
            </a:r>
          </a:p>
          <a:p>
            <a:pPr marL="285750" indent="-285750" algn="l">
              <a:buFont typeface="Wingdings" panose="05000000000000000000" pitchFamily="2" charset="2"/>
              <a:buChar char="v"/>
            </a:pPr>
            <a:r>
              <a:rPr lang="en-US" dirty="0"/>
              <a:t>Elevator and escalator installers and repairers</a:t>
            </a:r>
          </a:p>
          <a:p>
            <a:pPr marL="285750" indent="-285750" algn="l">
              <a:buFont typeface="Wingdings" panose="05000000000000000000" pitchFamily="2" charset="2"/>
              <a:buChar char="v"/>
            </a:pPr>
            <a:r>
              <a:rPr lang="en-US" dirty="0"/>
              <a:t>Heating, air conditioning, and refrigeration (HVAC-R) mechanics and installers</a:t>
            </a:r>
          </a:p>
          <a:p>
            <a:pPr marL="285750" indent="-285750" algn="l">
              <a:buFont typeface="Wingdings" panose="05000000000000000000" pitchFamily="2" charset="2"/>
              <a:buChar char="v"/>
            </a:pPr>
            <a:r>
              <a:rPr lang="en-US" dirty="0"/>
              <a:t>Solar energy installation managers</a:t>
            </a:r>
          </a:p>
          <a:p>
            <a:pPr marL="285750" indent="-285750" algn="l">
              <a:buFont typeface="Wingdings" panose="05000000000000000000" pitchFamily="2" charset="2"/>
              <a:buChar char="v"/>
            </a:pPr>
            <a:r>
              <a:rPr lang="en-US" dirty="0"/>
              <a:t>Supervisors of landscaping, lawn service and groundskeeping workers</a:t>
            </a:r>
          </a:p>
        </p:txBody>
      </p:sp>
      <p:sp>
        <p:nvSpPr>
          <p:cNvPr id="8" name="Text Placeholder 7">
            <a:extLst>
              <a:ext uri="{FF2B5EF4-FFF2-40B4-BE49-F238E27FC236}">
                <a16:creationId xmlns:a16="http://schemas.microsoft.com/office/drawing/2014/main" id="{A6EDECC3-46A7-478C-ACE6-DA00A5BFE048}"/>
              </a:ext>
            </a:extLst>
          </p:cNvPr>
          <p:cNvSpPr>
            <a:spLocks noGrp="1"/>
          </p:cNvSpPr>
          <p:nvPr>
            <p:ph type="body" sz="quarter" idx="13"/>
          </p:nvPr>
        </p:nvSpPr>
        <p:spPr/>
        <p:txBody>
          <a:bodyPr/>
          <a:lstStyle/>
          <a:p>
            <a:pPr algn="l"/>
            <a:r>
              <a:rPr lang="en-US" dirty="0"/>
              <a:t>Bachelor’s degree or advanced work experience</a:t>
            </a:r>
          </a:p>
        </p:txBody>
      </p:sp>
      <p:sp>
        <p:nvSpPr>
          <p:cNvPr id="11" name="Text Placeholder 10">
            <a:extLst>
              <a:ext uri="{FF2B5EF4-FFF2-40B4-BE49-F238E27FC236}">
                <a16:creationId xmlns:a16="http://schemas.microsoft.com/office/drawing/2014/main" id="{B97C7F78-347D-407B-82C7-94985CBF3CFC}"/>
              </a:ext>
            </a:extLst>
          </p:cNvPr>
          <p:cNvSpPr>
            <a:spLocks noGrp="1"/>
          </p:cNvSpPr>
          <p:nvPr>
            <p:ph type="body" sz="half" idx="17"/>
          </p:nvPr>
        </p:nvSpPr>
        <p:spPr/>
        <p:txBody>
          <a:bodyPr>
            <a:normAutofit/>
          </a:bodyPr>
          <a:lstStyle/>
          <a:p>
            <a:pPr marL="285750" indent="-285750" algn="l">
              <a:buFont typeface="Wingdings" panose="05000000000000000000" pitchFamily="2" charset="2"/>
              <a:buChar char="v"/>
            </a:pPr>
            <a:r>
              <a:rPr lang="en-US" dirty="0"/>
              <a:t>Civil engineers</a:t>
            </a:r>
          </a:p>
          <a:p>
            <a:pPr marL="285750" indent="-285750" algn="l">
              <a:buFont typeface="Wingdings" panose="05000000000000000000" pitchFamily="2" charset="2"/>
              <a:buChar char="v"/>
            </a:pPr>
            <a:r>
              <a:rPr lang="en-US" dirty="0"/>
              <a:t>Construction managers</a:t>
            </a:r>
          </a:p>
          <a:p>
            <a:pPr marL="285750" indent="-285750" algn="l">
              <a:buFont typeface="Wingdings" panose="05000000000000000000" pitchFamily="2" charset="2"/>
              <a:buChar char="v"/>
            </a:pPr>
            <a:r>
              <a:rPr lang="en-US" dirty="0"/>
              <a:t>Cost estimators</a:t>
            </a:r>
          </a:p>
          <a:p>
            <a:pPr marL="285750" indent="-285750" algn="l">
              <a:buFont typeface="Wingdings" panose="05000000000000000000" pitchFamily="2" charset="2"/>
              <a:buChar char="v"/>
            </a:pPr>
            <a:r>
              <a:rPr lang="en-US" dirty="0"/>
              <a:t>Surveyors</a:t>
            </a:r>
          </a:p>
        </p:txBody>
      </p:sp>
    </p:spTree>
    <p:extLst>
      <p:ext uri="{BB962C8B-B14F-4D97-AF65-F5344CB8AC3E}">
        <p14:creationId xmlns:p14="http://schemas.microsoft.com/office/powerpoint/2010/main" val="37452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87A2-808D-4818-A98C-C8E720476F5A}"/>
              </a:ext>
            </a:extLst>
          </p:cNvPr>
          <p:cNvSpPr>
            <a:spLocks noGrp="1"/>
          </p:cNvSpPr>
          <p:nvPr>
            <p:ph type="title"/>
          </p:nvPr>
        </p:nvSpPr>
        <p:spPr/>
        <p:txBody>
          <a:bodyPr/>
          <a:lstStyle/>
          <a:p>
            <a:r>
              <a:rPr lang="en-US" dirty="0"/>
              <a:t>Arts, Audio/Video and Communications</a:t>
            </a:r>
          </a:p>
        </p:txBody>
      </p:sp>
      <p:sp>
        <p:nvSpPr>
          <p:cNvPr id="3" name="Content Placeholder 2">
            <a:extLst>
              <a:ext uri="{FF2B5EF4-FFF2-40B4-BE49-F238E27FC236}">
                <a16:creationId xmlns:a16="http://schemas.microsoft.com/office/drawing/2014/main" id="{DAEC7D60-73A7-4C82-AA64-DC318D931EE3}"/>
              </a:ext>
            </a:extLst>
          </p:cNvPr>
          <p:cNvSpPr>
            <a:spLocks noGrp="1"/>
          </p:cNvSpPr>
          <p:nvPr>
            <p:ph sz="half" idx="1"/>
          </p:nvPr>
        </p:nvSpPr>
        <p:spPr/>
        <p:txBody>
          <a:bodyPr/>
          <a:lstStyle/>
          <a:p>
            <a:r>
              <a:rPr lang="en-US" dirty="0"/>
              <a:t>Careers in the Arts, Audio/Video Technology, and Communications cluster focus on designing, producing, exhibiting, performing, writing, and publishing multimedia content including visual and performing arts and design, journalism, and entertainment services.</a:t>
            </a:r>
          </a:p>
        </p:txBody>
      </p:sp>
      <p:sp>
        <p:nvSpPr>
          <p:cNvPr id="4" name="Content Placeholder 3">
            <a:extLst>
              <a:ext uri="{FF2B5EF4-FFF2-40B4-BE49-F238E27FC236}">
                <a16:creationId xmlns:a16="http://schemas.microsoft.com/office/drawing/2014/main" id="{52A80F87-A650-45EC-B4F0-C489DC0B8565}"/>
              </a:ext>
            </a:extLst>
          </p:cNvPr>
          <p:cNvSpPr>
            <a:spLocks noGrp="1"/>
          </p:cNvSpPr>
          <p:nvPr>
            <p:ph sz="half" idx="2"/>
          </p:nvPr>
        </p:nvSpPr>
        <p:spPr/>
        <p:txBody>
          <a:bodyPr/>
          <a:lstStyle/>
          <a:p>
            <a:r>
              <a:rPr lang="en-US" dirty="0"/>
              <a:t>Are you a creative thinker? Have some technical abilities with media-related equipment, and enjoy collaborating with others? Also, importantly, do you possess the qualities of self-discipline and perseverance? These are some of the critical qualities needed to succeed in these fields</a:t>
            </a:r>
          </a:p>
        </p:txBody>
      </p:sp>
    </p:spTree>
    <p:extLst>
      <p:ext uri="{BB962C8B-B14F-4D97-AF65-F5344CB8AC3E}">
        <p14:creationId xmlns:p14="http://schemas.microsoft.com/office/powerpoint/2010/main" val="255400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E425-D716-4365-99F4-0508E3041C9F}"/>
              </a:ext>
            </a:extLst>
          </p:cNvPr>
          <p:cNvSpPr>
            <a:spLocks noGrp="1"/>
          </p:cNvSpPr>
          <p:nvPr>
            <p:ph type="title"/>
          </p:nvPr>
        </p:nvSpPr>
        <p:spPr/>
        <p:txBody>
          <a:bodyPr/>
          <a:lstStyle/>
          <a:p>
            <a:r>
              <a:rPr lang="en-US" dirty="0"/>
              <a:t>Careers</a:t>
            </a:r>
          </a:p>
        </p:txBody>
      </p:sp>
      <p:sp>
        <p:nvSpPr>
          <p:cNvPr id="3" name="Text Placeholder 2">
            <a:extLst>
              <a:ext uri="{FF2B5EF4-FFF2-40B4-BE49-F238E27FC236}">
                <a16:creationId xmlns:a16="http://schemas.microsoft.com/office/drawing/2014/main" id="{0926F8CA-1ADD-4AF2-B593-8ACDC4F640DB}"/>
              </a:ext>
            </a:extLst>
          </p:cNvPr>
          <p:cNvSpPr>
            <a:spLocks noGrp="1"/>
          </p:cNvSpPr>
          <p:nvPr>
            <p:ph type="body" idx="1"/>
          </p:nvPr>
        </p:nvSpPr>
        <p:spPr>
          <a:xfrm>
            <a:off x="888934" y="2414982"/>
            <a:ext cx="3300984" cy="764782"/>
          </a:xfrm>
        </p:spPr>
        <p:txBody>
          <a:bodyPr/>
          <a:lstStyle/>
          <a:p>
            <a:pPr algn="l"/>
            <a:r>
              <a:rPr lang="en-US" dirty="0"/>
              <a:t>High school education</a:t>
            </a:r>
          </a:p>
        </p:txBody>
      </p:sp>
      <p:sp>
        <p:nvSpPr>
          <p:cNvPr id="4" name="Text Placeholder 3">
            <a:extLst>
              <a:ext uri="{FF2B5EF4-FFF2-40B4-BE49-F238E27FC236}">
                <a16:creationId xmlns:a16="http://schemas.microsoft.com/office/drawing/2014/main" id="{1238A941-A34B-4320-991D-2D749E9A4AB8}"/>
              </a:ext>
            </a:extLst>
          </p:cNvPr>
          <p:cNvSpPr>
            <a:spLocks noGrp="1"/>
          </p:cNvSpPr>
          <p:nvPr>
            <p:ph type="body" sz="half" idx="15"/>
          </p:nvPr>
        </p:nvSpPr>
        <p:spPr/>
        <p:txBody>
          <a:bodyPr/>
          <a:lstStyle/>
          <a:p>
            <a:pPr marL="285750" indent="-285750" algn="l">
              <a:buFont typeface="Wingdings" panose="05000000000000000000" pitchFamily="2" charset="2"/>
              <a:buChar char="v"/>
            </a:pPr>
            <a:r>
              <a:rPr lang="en-US" dirty="0"/>
              <a:t>Costume Attendants</a:t>
            </a:r>
          </a:p>
          <a:p>
            <a:pPr marL="285750" indent="-285750" algn="l">
              <a:buFont typeface="Wingdings" panose="05000000000000000000" pitchFamily="2" charset="2"/>
              <a:buChar char="v"/>
            </a:pPr>
            <a:r>
              <a:rPr lang="en-US" dirty="0"/>
              <a:t>Lighting Technicians</a:t>
            </a:r>
          </a:p>
        </p:txBody>
      </p:sp>
      <p:sp>
        <p:nvSpPr>
          <p:cNvPr id="5" name="Text Placeholder 4">
            <a:extLst>
              <a:ext uri="{FF2B5EF4-FFF2-40B4-BE49-F238E27FC236}">
                <a16:creationId xmlns:a16="http://schemas.microsoft.com/office/drawing/2014/main" id="{5F5C1DB5-FDFE-40F9-A40D-B5DE1472298A}"/>
              </a:ext>
            </a:extLst>
          </p:cNvPr>
          <p:cNvSpPr>
            <a:spLocks noGrp="1"/>
          </p:cNvSpPr>
          <p:nvPr>
            <p:ph type="body" sz="quarter" idx="3"/>
          </p:nvPr>
        </p:nvSpPr>
        <p:spPr/>
        <p:txBody>
          <a:bodyPr/>
          <a:lstStyle/>
          <a:p>
            <a:pPr algn="l"/>
            <a:r>
              <a:rPr lang="en-US" sz="1800" dirty="0"/>
              <a:t>Short-term training (usually from a few months to about two years)</a:t>
            </a:r>
          </a:p>
        </p:txBody>
      </p:sp>
      <p:sp>
        <p:nvSpPr>
          <p:cNvPr id="6" name="Text Placeholder 5">
            <a:extLst>
              <a:ext uri="{FF2B5EF4-FFF2-40B4-BE49-F238E27FC236}">
                <a16:creationId xmlns:a16="http://schemas.microsoft.com/office/drawing/2014/main" id="{36DEC6FC-8AE0-41F7-B9A8-D0B94068D7D1}"/>
              </a:ext>
            </a:extLst>
          </p:cNvPr>
          <p:cNvSpPr>
            <a:spLocks noGrp="1"/>
          </p:cNvSpPr>
          <p:nvPr>
            <p:ph type="body" sz="half" idx="16"/>
          </p:nvPr>
        </p:nvSpPr>
        <p:spPr/>
        <p:txBody>
          <a:bodyPr/>
          <a:lstStyle/>
          <a:p>
            <a:pPr marL="285750" indent="-285750" algn="l">
              <a:buFont typeface="Wingdings" panose="05000000000000000000" pitchFamily="2" charset="2"/>
              <a:buChar char="v"/>
            </a:pPr>
            <a:r>
              <a:rPr lang="en-US" dirty="0"/>
              <a:t>Camera Operators</a:t>
            </a:r>
          </a:p>
          <a:p>
            <a:pPr marL="285750" indent="-285750" algn="l">
              <a:buFont typeface="Wingdings" panose="05000000000000000000" pitchFamily="2" charset="2"/>
              <a:buChar char="v"/>
            </a:pPr>
            <a:r>
              <a:rPr lang="en-US" dirty="0"/>
              <a:t>Makeup Artists, Theatrical and Performance</a:t>
            </a:r>
          </a:p>
          <a:p>
            <a:pPr marL="285750" indent="-285750" algn="l">
              <a:buFont typeface="Wingdings" panose="05000000000000000000" pitchFamily="2" charset="2"/>
              <a:buChar char="v"/>
            </a:pPr>
            <a:r>
              <a:rPr lang="en-US" dirty="0"/>
              <a:t>Sound Engineering Technicians</a:t>
            </a:r>
          </a:p>
        </p:txBody>
      </p:sp>
      <p:sp>
        <p:nvSpPr>
          <p:cNvPr id="7" name="Text Placeholder 6">
            <a:extLst>
              <a:ext uri="{FF2B5EF4-FFF2-40B4-BE49-F238E27FC236}">
                <a16:creationId xmlns:a16="http://schemas.microsoft.com/office/drawing/2014/main" id="{9464C4BE-0F0F-43A9-BAAE-B1882EAFEAF6}"/>
              </a:ext>
            </a:extLst>
          </p:cNvPr>
          <p:cNvSpPr>
            <a:spLocks noGrp="1"/>
          </p:cNvSpPr>
          <p:nvPr>
            <p:ph type="body" sz="quarter" idx="13"/>
          </p:nvPr>
        </p:nvSpPr>
        <p:spPr/>
        <p:txBody>
          <a:bodyPr/>
          <a:lstStyle/>
          <a:p>
            <a:pPr algn="l"/>
            <a:r>
              <a:rPr lang="en-US" dirty="0"/>
              <a:t>More advanced training or bachelor’s degree</a:t>
            </a:r>
          </a:p>
        </p:txBody>
      </p:sp>
      <p:sp>
        <p:nvSpPr>
          <p:cNvPr id="8" name="Text Placeholder 7">
            <a:extLst>
              <a:ext uri="{FF2B5EF4-FFF2-40B4-BE49-F238E27FC236}">
                <a16:creationId xmlns:a16="http://schemas.microsoft.com/office/drawing/2014/main" id="{A0A933F9-608C-4048-9ECB-4E487C58767A}"/>
              </a:ext>
            </a:extLst>
          </p:cNvPr>
          <p:cNvSpPr>
            <a:spLocks noGrp="1"/>
          </p:cNvSpPr>
          <p:nvPr>
            <p:ph type="body" sz="half" idx="17"/>
          </p:nvPr>
        </p:nvSpPr>
        <p:spPr/>
        <p:txBody>
          <a:bodyPr>
            <a:normAutofit/>
          </a:bodyPr>
          <a:lstStyle/>
          <a:p>
            <a:pPr marL="285750" indent="-285750" algn="l">
              <a:buFont typeface="Wingdings" panose="05000000000000000000" pitchFamily="2" charset="2"/>
              <a:buChar char="v"/>
            </a:pPr>
            <a:r>
              <a:rPr lang="en-US" dirty="0"/>
              <a:t>Agents and Business Managers of Artists, Performers, and Athletes</a:t>
            </a:r>
          </a:p>
          <a:p>
            <a:pPr marL="285750" indent="-285750" algn="l">
              <a:buFont typeface="Wingdings" panose="05000000000000000000" pitchFamily="2" charset="2"/>
              <a:buChar char="v"/>
            </a:pPr>
            <a:r>
              <a:rPr lang="en-US" dirty="0"/>
              <a:t>Audio and Video Technicians</a:t>
            </a:r>
          </a:p>
          <a:p>
            <a:pPr marL="285750" indent="-285750" algn="l">
              <a:buFont typeface="Wingdings" panose="05000000000000000000" pitchFamily="2" charset="2"/>
              <a:buChar char="v"/>
            </a:pPr>
            <a:r>
              <a:rPr lang="en-US" dirty="0"/>
              <a:t>Choreographers</a:t>
            </a:r>
          </a:p>
          <a:p>
            <a:pPr marL="285750" indent="-285750" algn="l">
              <a:buFont typeface="Wingdings" panose="05000000000000000000" pitchFamily="2" charset="2"/>
              <a:buChar char="v"/>
            </a:pPr>
            <a:r>
              <a:rPr lang="en-US" dirty="0"/>
              <a:t>Film and Video Editors</a:t>
            </a:r>
          </a:p>
          <a:p>
            <a:pPr marL="285750" indent="-285750" algn="l">
              <a:buFont typeface="Wingdings" panose="05000000000000000000" pitchFamily="2" charset="2"/>
              <a:buChar char="v"/>
            </a:pPr>
            <a:r>
              <a:rPr lang="en-US" dirty="0"/>
              <a:t>Producers and Directors</a:t>
            </a:r>
          </a:p>
          <a:p>
            <a:pPr marL="285750" indent="-285750" algn="l">
              <a:buFont typeface="Wingdings" panose="05000000000000000000" pitchFamily="2" charset="2"/>
              <a:buChar char="v"/>
            </a:pPr>
            <a:r>
              <a:rPr lang="en-US" dirty="0"/>
              <a:t>Technical Writers</a:t>
            </a:r>
          </a:p>
        </p:txBody>
      </p:sp>
    </p:spTree>
    <p:extLst>
      <p:ext uri="{BB962C8B-B14F-4D97-AF65-F5344CB8AC3E}">
        <p14:creationId xmlns:p14="http://schemas.microsoft.com/office/powerpoint/2010/main" val="231324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6F26-A842-4F44-B0A5-405C0C619C1D}"/>
              </a:ext>
            </a:extLst>
          </p:cNvPr>
          <p:cNvSpPr>
            <a:spLocks noGrp="1"/>
          </p:cNvSpPr>
          <p:nvPr>
            <p:ph type="title"/>
          </p:nvPr>
        </p:nvSpPr>
        <p:spPr/>
        <p:txBody>
          <a:bodyPr/>
          <a:lstStyle/>
          <a:p>
            <a:r>
              <a:rPr lang="en-US" dirty="0"/>
              <a:t>Business Management and Administration</a:t>
            </a:r>
          </a:p>
        </p:txBody>
      </p:sp>
      <p:sp>
        <p:nvSpPr>
          <p:cNvPr id="3" name="Content Placeholder 2">
            <a:extLst>
              <a:ext uri="{FF2B5EF4-FFF2-40B4-BE49-F238E27FC236}">
                <a16:creationId xmlns:a16="http://schemas.microsoft.com/office/drawing/2014/main" id="{77CECA10-E949-4534-9F5C-38BE7DB96BE7}"/>
              </a:ext>
            </a:extLst>
          </p:cNvPr>
          <p:cNvSpPr>
            <a:spLocks noGrp="1"/>
          </p:cNvSpPr>
          <p:nvPr>
            <p:ph sz="half" idx="1"/>
          </p:nvPr>
        </p:nvSpPr>
        <p:spPr/>
        <p:txBody>
          <a:bodyPr/>
          <a:lstStyle/>
          <a:p>
            <a:r>
              <a:rPr lang="en-US" dirty="0"/>
              <a:t>Careers in the Business Management and Administration cluster relate to planning, organizing, directing and evaluating business functions essential to efficient and productive business operations. Careers in leadership, management, and support roles are needed by all types of organizations to operate successfully.</a:t>
            </a:r>
          </a:p>
        </p:txBody>
      </p:sp>
      <p:sp>
        <p:nvSpPr>
          <p:cNvPr id="4" name="Content Placeholder 3">
            <a:extLst>
              <a:ext uri="{FF2B5EF4-FFF2-40B4-BE49-F238E27FC236}">
                <a16:creationId xmlns:a16="http://schemas.microsoft.com/office/drawing/2014/main" id="{66631056-18DE-482A-AEED-D44313B4384B}"/>
              </a:ext>
            </a:extLst>
          </p:cNvPr>
          <p:cNvSpPr>
            <a:spLocks noGrp="1"/>
          </p:cNvSpPr>
          <p:nvPr>
            <p:ph sz="half" idx="2"/>
          </p:nvPr>
        </p:nvSpPr>
        <p:spPr/>
        <p:txBody>
          <a:bodyPr/>
          <a:lstStyle/>
          <a:p>
            <a:r>
              <a:rPr lang="en-US" dirty="0"/>
              <a:t>Do you have strong organizational skills? Are you comfortable taking on responsibility and motivated by the promise of advancement? Then a career in business management and administration may be for you</a:t>
            </a:r>
          </a:p>
        </p:txBody>
      </p:sp>
    </p:spTree>
    <p:extLst>
      <p:ext uri="{BB962C8B-B14F-4D97-AF65-F5344CB8AC3E}">
        <p14:creationId xmlns:p14="http://schemas.microsoft.com/office/powerpoint/2010/main" val="427470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504C-C57D-45B8-95E3-EF937C4A5177}"/>
              </a:ext>
            </a:extLst>
          </p:cNvPr>
          <p:cNvSpPr>
            <a:spLocks noGrp="1"/>
          </p:cNvSpPr>
          <p:nvPr>
            <p:ph type="title"/>
          </p:nvPr>
        </p:nvSpPr>
        <p:spPr/>
        <p:txBody>
          <a:bodyPr/>
          <a:lstStyle/>
          <a:p>
            <a:r>
              <a:rPr lang="en-US" dirty="0"/>
              <a:t>Careers </a:t>
            </a:r>
          </a:p>
        </p:txBody>
      </p:sp>
      <p:sp>
        <p:nvSpPr>
          <p:cNvPr id="3" name="Text Placeholder 2">
            <a:extLst>
              <a:ext uri="{FF2B5EF4-FFF2-40B4-BE49-F238E27FC236}">
                <a16:creationId xmlns:a16="http://schemas.microsoft.com/office/drawing/2014/main" id="{900A0F6F-5756-4622-A9AC-327E00186F93}"/>
              </a:ext>
            </a:extLst>
          </p:cNvPr>
          <p:cNvSpPr>
            <a:spLocks noGrp="1"/>
          </p:cNvSpPr>
          <p:nvPr>
            <p:ph type="body" idx="1"/>
          </p:nvPr>
        </p:nvSpPr>
        <p:spPr/>
        <p:txBody>
          <a:bodyPr/>
          <a:lstStyle/>
          <a:p>
            <a:pPr algn="l"/>
            <a:r>
              <a:rPr lang="en-US" sz="2000" dirty="0"/>
              <a:t>High school diploma or no formal requirements</a:t>
            </a:r>
          </a:p>
        </p:txBody>
      </p:sp>
      <p:sp>
        <p:nvSpPr>
          <p:cNvPr id="4" name="Text Placeholder 3">
            <a:extLst>
              <a:ext uri="{FF2B5EF4-FFF2-40B4-BE49-F238E27FC236}">
                <a16:creationId xmlns:a16="http://schemas.microsoft.com/office/drawing/2014/main" id="{A5AAB15F-4435-4441-8F6C-4D103F589DD3}"/>
              </a:ext>
            </a:extLst>
          </p:cNvPr>
          <p:cNvSpPr>
            <a:spLocks noGrp="1"/>
          </p:cNvSpPr>
          <p:nvPr>
            <p:ph type="body" sz="half" idx="15"/>
          </p:nvPr>
        </p:nvSpPr>
        <p:spPr/>
        <p:txBody>
          <a:bodyPr>
            <a:normAutofit fontScale="92500" lnSpcReduction="10000"/>
          </a:bodyPr>
          <a:lstStyle/>
          <a:p>
            <a:pPr marL="285750" indent="-285750" algn="l">
              <a:buFont typeface="Wingdings" panose="05000000000000000000" pitchFamily="2" charset="2"/>
              <a:buChar char="v"/>
            </a:pPr>
            <a:r>
              <a:rPr lang="en-US" dirty="0"/>
              <a:t>Customer service representatives</a:t>
            </a:r>
          </a:p>
          <a:p>
            <a:pPr marL="285750" indent="-285750" algn="l">
              <a:buFont typeface="Wingdings" panose="05000000000000000000" pitchFamily="2" charset="2"/>
              <a:buChar char="v"/>
            </a:pPr>
            <a:r>
              <a:rPr lang="en-US" dirty="0"/>
              <a:t>Energy auditors</a:t>
            </a:r>
          </a:p>
          <a:p>
            <a:pPr marL="285750" indent="-285750" algn="l">
              <a:buFont typeface="Wingdings" panose="05000000000000000000" pitchFamily="2" charset="2"/>
              <a:buChar char="v"/>
            </a:pPr>
            <a:r>
              <a:rPr lang="en-US" dirty="0"/>
              <a:t>Interviewers</a:t>
            </a:r>
          </a:p>
          <a:p>
            <a:pPr marL="285750" indent="-285750" algn="l">
              <a:buFont typeface="Wingdings" panose="05000000000000000000" pitchFamily="2" charset="2"/>
              <a:buChar char="v"/>
            </a:pPr>
            <a:r>
              <a:rPr lang="en-US" dirty="0"/>
              <a:t>Mail carriers</a:t>
            </a:r>
          </a:p>
          <a:p>
            <a:pPr marL="285750" indent="-285750" algn="l">
              <a:buFont typeface="Wingdings" panose="05000000000000000000" pitchFamily="2" charset="2"/>
              <a:buChar char="v"/>
            </a:pPr>
            <a:r>
              <a:rPr lang="en-US" dirty="0"/>
              <a:t>Office clerks</a:t>
            </a:r>
          </a:p>
          <a:p>
            <a:pPr marL="285750" indent="-285750" algn="l">
              <a:buFont typeface="Wingdings" panose="05000000000000000000" pitchFamily="2" charset="2"/>
              <a:buChar char="v"/>
            </a:pPr>
            <a:r>
              <a:rPr lang="en-US" dirty="0"/>
              <a:t>Secretaries and administrative assistants</a:t>
            </a:r>
          </a:p>
          <a:p>
            <a:pPr marL="285750" indent="-285750" algn="l">
              <a:buFont typeface="Wingdings" panose="05000000000000000000" pitchFamily="2" charset="2"/>
              <a:buChar char="v"/>
            </a:pPr>
            <a:r>
              <a:rPr lang="en-US" dirty="0"/>
              <a:t>Shipping, receiving, and inventory clerks</a:t>
            </a:r>
          </a:p>
          <a:p>
            <a:pPr marL="285750" indent="-285750" algn="l">
              <a:buFont typeface="Wingdings" panose="05000000000000000000" pitchFamily="2" charset="2"/>
              <a:buChar char="v"/>
            </a:pPr>
            <a:r>
              <a:rPr lang="en-US" dirty="0"/>
              <a:t>Stockers and order fillers</a:t>
            </a:r>
          </a:p>
        </p:txBody>
      </p:sp>
      <p:sp>
        <p:nvSpPr>
          <p:cNvPr id="5" name="Text Placeholder 4">
            <a:extLst>
              <a:ext uri="{FF2B5EF4-FFF2-40B4-BE49-F238E27FC236}">
                <a16:creationId xmlns:a16="http://schemas.microsoft.com/office/drawing/2014/main" id="{444264F0-F071-4FC1-964B-7747EEFD611F}"/>
              </a:ext>
            </a:extLst>
          </p:cNvPr>
          <p:cNvSpPr>
            <a:spLocks noGrp="1"/>
          </p:cNvSpPr>
          <p:nvPr>
            <p:ph type="body" sz="quarter" idx="3"/>
          </p:nvPr>
        </p:nvSpPr>
        <p:spPr/>
        <p:txBody>
          <a:bodyPr/>
          <a:lstStyle/>
          <a:p>
            <a:pPr algn="l"/>
            <a:r>
              <a:rPr lang="en-US" dirty="0"/>
              <a:t>Short-term training</a:t>
            </a:r>
          </a:p>
        </p:txBody>
      </p:sp>
      <p:sp>
        <p:nvSpPr>
          <p:cNvPr id="6" name="Text Placeholder 5">
            <a:extLst>
              <a:ext uri="{FF2B5EF4-FFF2-40B4-BE49-F238E27FC236}">
                <a16:creationId xmlns:a16="http://schemas.microsoft.com/office/drawing/2014/main" id="{AB86F900-341D-4AF6-97BE-FA95DBF2C64D}"/>
              </a:ext>
            </a:extLst>
          </p:cNvPr>
          <p:cNvSpPr>
            <a:spLocks noGrp="1"/>
          </p:cNvSpPr>
          <p:nvPr>
            <p:ph type="body" sz="half" idx="16"/>
          </p:nvPr>
        </p:nvSpPr>
        <p:spPr/>
        <p:txBody>
          <a:bodyPr/>
          <a:lstStyle/>
          <a:p>
            <a:pPr marL="285750" indent="-285750" algn="l">
              <a:buFont typeface="Wingdings" panose="05000000000000000000" pitchFamily="2" charset="2"/>
              <a:buChar char="v"/>
            </a:pPr>
            <a:r>
              <a:rPr lang="en-US" dirty="0"/>
              <a:t>Bookkeeping, accounting, and auditing clerks</a:t>
            </a:r>
          </a:p>
          <a:p>
            <a:pPr marL="285750" indent="-285750" algn="l">
              <a:buFont typeface="Wingdings" panose="05000000000000000000" pitchFamily="2" charset="2"/>
              <a:buChar char="v"/>
            </a:pPr>
            <a:r>
              <a:rPr lang="en-US" dirty="0"/>
              <a:t>Patient representatives</a:t>
            </a:r>
          </a:p>
        </p:txBody>
      </p:sp>
      <p:sp>
        <p:nvSpPr>
          <p:cNvPr id="7" name="Text Placeholder 6">
            <a:extLst>
              <a:ext uri="{FF2B5EF4-FFF2-40B4-BE49-F238E27FC236}">
                <a16:creationId xmlns:a16="http://schemas.microsoft.com/office/drawing/2014/main" id="{DC8E6D03-4AB4-4B84-A12C-D2201BC1ACF9}"/>
              </a:ext>
            </a:extLst>
          </p:cNvPr>
          <p:cNvSpPr>
            <a:spLocks noGrp="1"/>
          </p:cNvSpPr>
          <p:nvPr>
            <p:ph type="body" sz="quarter" idx="13"/>
          </p:nvPr>
        </p:nvSpPr>
        <p:spPr/>
        <p:txBody>
          <a:bodyPr/>
          <a:lstStyle/>
          <a:p>
            <a:pPr algn="l"/>
            <a:r>
              <a:rPr lang="en-US" dirty="0"/>
              <a:t>Bachelor’s or graduate degree</a:t>
            </a:r>
          </a:p>
        </p:txBody>
      </p:sp>
      <p:sp>
        <p:nvSpPr>
          <p:cNvPr id="8" name="Text Placeholder 7">
            <a:extLst>
              <a:ext uri="{FF2B5EF4-FFF2-40B4-BE49-F238E27FC236}">
                <a16:creationId xmlns:a16="http://schemas.microsoft.com/office/drawing/2014/main" id="{6B93C0F8-DDB3-453C-A968-D6F4966F6C66}"/>
              </a:ext>
            </a:extLst>
          </p:cNvPr>
          <p:cNvSpPr>
            <a:spLocks noGrp="1"/>
          </p:cNvSpPr>
          <p:nvPr>
            <p:ph type="body" sz="half" idx="17"/>
          </p:nvPr>
        </p:nvSpPr>
        <p:spPr/>
        <p:txBody>
          <a:bodyPr>
            <a:normAutofit fontScale="92500" lnSpcReduction="20000"/>
          </a:bodyPr>
          <a:lstStyle/>
          <a:p>
            <a:pPr marL="285750" indent="-285750" algn="l">
              <a:buFont typeface="Wingdings" panose="05000000000000000000" pitchFamily="2" charset="2"/>
              <a:buChar char="v"/>
            </a:pPr>
            <a:r>
              <a:rPr lang="en-US" dirty="0"/>
              <a:t>Accountants and auditors</a:t>
            </a:r>
          </a:p>
          <a:p>
            <a:pPr marL="285750" indent="-285750" algn="l">
              <a:buFont typeface="Wingdings" panose="05000000000000000000" pitchFamily="2" charset="2"/>
              <a:buChar char="v"/>
            </a:pPr>
            <a:r>
              <a:rPr lang="en-US" dirty="0"/>
              <a:t>Compliance officers</a:t>
            </a:r>
          </a:p>
          <a:p>
            <a:pPr marL="285750" indent="-285750" algn="l">
              <a:buFont typeface="Wingdings" panose="05000000000000000000" pitchFamily="2" charset="2"/>
              <a:buChar char="v"/>
            </a:pPr>
            <a:r>
              <a:rPr lang="en-US" dirty="0"/>
              <a:t>Customs brokers</a:t>
            </a:r>
          </a:p>
          <a:p>
            <a:pPr marL="285750" indent="-285750" algn="l">
              <a:buFont typeface="Wingdings" panose="05000000000000000000" pitchFamily="2" charset="2"/>
              <a:buChar char="v"/>
            </a:pPr>
            <a:r>
              <a:rPr lang="en-US" dirty="0"/>
              <a:t>Financial and investment analysts</a:t>
            </a:r>
          </a:p>
          <a:p>
            <a:pPr marL="285750" indent="-285750" algn="l">
              <a:buFont typeface="Wingdings" panose="05000000000000000000" pitchFamily="2" charset="2"/>
              <a:buChar char="v"/>
            </a:pPr>
            <a:r>
              <a:rPr lang="en-US" dirty="0"/>
              <a:t>Fundraisers</a:t>
            </a:r>
          </a:p>
          <a:p>
            <a:pPr marL="285750" indent="-285750" algn="l">
              <a:buFont typeface="Wingdings" panose="05000000000000000000" pitchFamily="2" charset="2"/>
              <a:buChar char="v"/>
            </a:pPr>
            <a:r>
              <a:rPr lang="en-US" dirty="0"/>
              <a:t>General and operations managers</a:t>
            </a:r>
          </a:p>
          <a:p>
            <a:pPr marL="285750" indent="-285750" algn="l">
              <a:buFont typeface="Wingdings" panose="05000000000000000000" pitchFamily="2" charset="2"/>
              <a:buChar char="v"/>
            </a:pPr>
            <a:r>
              <a:rPr lang="en-US" dirty="0"/>
              <a:t>Human resources specialists</a:t>
            </a:r>
          </a:p>
          <a:p>
            <a:pPr marL="285750" indent="-285750" algn="l">
              <a:buFont typeface="Wingdings" panose="05000000000000000000" pitchFamily="2" charset="2"/>
              <a:buChar char="v"/>
            </a:pPr>
            <a:r>
              <a:rPr lang="en-US" dirty="0"/>
              <a:t>Management analysts</a:t>
            </a:r>
          </a:p>
          <a:p>
            <a:pPr marL="285750" indent="-285750" algn="l">
              <a:buFont typeface="Wingdings" panose="05000000000000000000" pitchFamily="2" charset="2"/>
              <a:buChar char="v"/>
            </a:pPr>
            <a:r>
              <a:rPr lang="en-US" dirty="0"/>
              <a:t>Sustainability specialists</a:t>
            </a:r>
          </a:p>
        </p:txBody>
      </p:sp>
    </p:spTree>
    <p:extLst>
      <p:ext uri="{BB962C8B-B14F-4D97-AF65-F5344CB8AC3E}">
        <p14:creationId xmlns:p14="http://schemas.microsoft.com/office/powerpoint/2010/main" val="3720335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Ion Boardroom</Template>
  <TotalTime>292</TotalTime>
  <Words>2867</Words>
  <Application>Microsoft Office PowerPoint</Application>
  <PresentationFormat>Widescreen</PresentationFormat>
  <Paragraphs>381</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Wingdings</vt:lpstr>
      <vt:lpstr>Wingdings 3</vt:lpstr>
      <vt:lpstr>Ion Boardroom</vt:lpstr>
      <vt:lpstr>Career Clusters </vt:lpstr>
      <vt:lpstr>Agriculture, Food, and Natural Resources</vt:lpstr>
      <vt:lpstr>Careers</vt:lpstr>
      <vt:lpstr>Architecture and Construction </vt:lpstr>
      <vt:lpstr>Careers </vt:lpstr>
      <vt:lpstr>Arts, Audio/Video and Communications</vt:lpstr>
      <vt:lpstr>Careers</vt:lpstr>
      <vt:lpstr>Business Management and Administration</vt:lpstr>
      <vt:lpstr>Careers </vt:lpstr>
      <vt:lpstr>Education and Training</vt:lpstr>
      <vt:lpstr>Careers</vt:lpstr>
      <vt:lpstr>Energy</vt:lpstr>
      <vt:lpstr>Careers</vt:lpstr>
      <vt:lpstr>Finance </vt:lpstr>
      <vt:lpstr>Careers</vt:lpstr>
      <vt:lpstr>Government and Public Administration</vt:lpstr>
      <vt:lpstr>Careers</vt:lpstr>
      <vt:lpstr>Health Science </vt:lpstr>
      <vt:lpstr>Careers</vt:lpstr>
      <vt:lpstr>Hospitality and Tourism</vt:lpstr>
      <vt:lpstr>Careers</vt:lpstr>
      <vt:lpstr>Human Services</vt:lpstr>
      <vt:lpstr>Careers </vt:lpstr>
      <vt:lpstr>Information Technology</vt:lpstr>
      <vt:lpstr>Careers</vt:lpstr>
      <vt:lpstr>Law, Public Safety, Corrections and Security </vt:lpstr>
      <vt:lpstr>Careers</vt:lpstr>
      <vt:lpstr>Manufacturing </vt:lpstr>
      <vt:lpstr>Careers</vt:lpstr>
      <vt:lpstr>Marketing</vt:lpstr>
      <vt:lpstr>Careers</vt:lpstr>
      <vt:lpstr>Science, Technology, Engineering, and Math </vt:lpstr>
      <vt:lpstr>Careers</vt:lpstr>
      <vt:lpstr>Transportation, Distribution, and Logistics </vt:lpstr>
      <vt:lpstr>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16 Career Clusters </dc:title>
  <dc:creator>Jessica Gumness</dc:creator>
  <cp:lastModifiedBy>Jessica Gumness</cp:lastModifiedBy>
  <cp:revision>1</cp:revision>
  <dcterms:created xsi:type="dcterms:W3CDTF">2022-06-28T15:39:24Z</dcterms:created>
  <dcterms:modified xsi:type="dcterms:W3CDTF">2022-06-29T13:41:08Z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