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62" r:id="rId5"/>
    <p:sldId id="261" r:id="rId6"/>
    <p:sldId id="263" r:id="rId7"/>
    <p:sldId id="260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579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579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r">
              <a:defRPr sz="1200"/>
            </a:lvl1pPr>
          </a:lstStyle>
          <a:p>
            <a:pPr>
              <a:defRPr/>
            </a:pPr>
            <a:fld id="{6A4EEAA2-0186-4325-9047-D54EC3FAA7FB}" type="datetimeFigureOut">
              <a:rPr lang="en-US"/>
              <a:pPr>
                <a:defRPr/>
              </a:pPr>
              <a:t>3/8/2019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7" tIns="46484" rIns="92967" bIns="46484" rtlCol="0" anchor="ctr"/>
          <a:lstStyle/>
          <a:p>
            <a:pPr lvl="0"/>
            <a:endParaRPr lang="en-C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911"/>
            <a:ext cx="5608320" cy="4182817"/>
          </a:xfrm>
          <a:prstGeom prst="rect">
            <a:avLst/>
          </a:prstGeom>
        </p:spPr>
        <p:txBody>
          <a:bodyPr vert="horz" lIns="92967" tIns="46484" rIns="92967" bIns="464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214"/>
            <a:ext cx="3037840" cy="464578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30214"/>
            <a:ext cx="3037840" cy="464578"/>
          </a:xfrm>
          <a:prstGeom prst="rect">
            <a:avLst/>
          </a:prstGeom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38A5C0-69E9-4D6D-B7E9-EAD9D4F1AED5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6C83A71-AAA0-4F37-AFDE-579B75B9638D}" type="slidenum">
              <a:rPr lang="en-CA" altLang="en-US" sz="1200"/>
              <a:pPr/>
              <a:t>1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38CA72-D4B8-4402-B19C-47C71E20CA6C}" type="slidenum">
              <a:rPr lang="en-CA" altLang="en-US" sz="1200"/>
              <a:pPr/>
              <a:t>10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218247-DFDF-4F96-A21C-4F7B3B383F43}" type="slidenum">
              <a:rPr lang="en-CA" altLang="en-US" sz="1200"/>
              <a:pPr/>
              <a:t>11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751434-0D5C-4EED-8CCD-E35F4D6F7B7C}" type="slidenum">
              <a:rPr lang="en-CA" altLang="en-US" sz="1200"/>
              <a:pPr/>
              <a:t>12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394535-FA6A-4E99-9E4E-1CC5749054D3}" type="slidenum">
              <a:rPr lang="en-CA" altLang="en-US" sz="1200"/>
              <a:pPr/>
              <a:t>13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D9CBB6-8AE3-4FD2-8A02-DFCA47D87BEE}" type="slidenum">
              <a:rPr lang="en-CA" altLang="en-US" sz="1200"/>
              <a:pPr/>
              <a:t>2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B7BA52-BB1F-4D4E-BF8E-B9EE4CF00281}" type="slidenum">
              <a:rPr lang="en-CA" altLang="en-US" sz="1200"/>
              <a:pPr/>
              <a:t>3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0EE3F3-4192-421A-88E4-2171CB901DB1}" type="slidenum">
              <a:rPr lang="en-CA" altLang="en-US" sz="1200"/>
              <a:pPr/>
              <a:t>4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10425A-FD19-45A1-BDB3-F028A7793A38}" type="slidenum">
              <a:rPr lang="en-CA" altLang="en-US" sz="1200"/>
              <a:pPr/>
              <a:t>5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49B042-6873-439C-BB76-8A317C1ED998}" type="slidenum">
              <a:rPr lang="en-CA" altLang="en-US" sz="1200"/>
              <a:pPr/>
              <a:t>6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EB68F0-E276-4F4B-AAAE-2FE780EA406A}" type="slidenum">
              <a:rPr lang="en-CA" altLang="en-US" sz="1200"/>
              <a:pPr/>
              <a:t>7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FD7817-CFA5-4750-90B2-0329AB0C26BD}" type="slidenum">
              <a:rPr lang="en-CA" altLang="en-US" sz="1200"/>
              <a:pPr/>
              <a:t>8</a:t>
            </a:fld>
            <a:endParaRPr lang="en-CA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357" indent="-29052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88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6923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1759" indent="-23241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659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429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264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1100" indent="-232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A84BFC7-8420-482B-835F-BDAD886C5F85}" type="slidenum">
              <a:rPr lang="en-CA" altLang="en-US" sz="1200"/>
              <a:pPr/>
              <a:t>9</a:t>
            </a:fld>
            <a:endParaRPr lang="en-CA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3566C6-D7E6-4D19-8A37-802D426916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38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DE35C4-AD42-4670-B58A-4F1F4592AD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34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1A482-54F0-4DAB-82E7-4D722186F8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070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877BDD-2D22-46E3-ABD1-BA8F513EA6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28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DD41D-DF28-41F0-B985-CB98271A10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16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7966A-953E-4B7C-B3B2-74D085832E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724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83023-077A-4B07-8DAD-AA03F986EC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677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CCFB7-9CBF-4721-B410-95F0D3637B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75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4E81F4-6502-4D69-9AAF-87929893E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926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E30E8D-8C36-4C03-820A-FCA3F7FDAE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965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945231-D55C-4160-ADB9-186D72B1CB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981200"/>
          </a:xfrm>
        </p:spPr>
        <p:txBody>
          <a:bodyPr/>
          <a:lstStyle/>
          <a:p>
            <a:r>
              <a:rPr lang="en-US" altLang="en-US" sz="7200" smtClean="0"/>
              <a:t>The 5S numbers game.</a:t>
            </a:r>
          </a:p>
        </p:txBody>
      </p:sp>
      <p:sp>
        <p:nvSpPr>
          <p:cNvPr id="307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715250" y="6248400"/>
            <a:ext cx="1071563" cy="60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373885-7B2E-49BA-A035-69867D8DA64B}" type="slidenum">
              <a:rPr lang="en-US" altLang="en-US" sz="1400"/>
              <a:pPr/>
              <a:t>1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/>
              <a:t>To show respect for Standards it is necessary to make the “management” of the area visual.</a:t>
            </a:r>
          </a:p>
          <a:p>
            <a:pPr>
              <a:buFontTx/>
              <a:buChar char="•"/>
            </a:pPr>
            <a:r>
              <a:rPr lang="en-US" altLang="en-US"/>
              <a:t>Returning to our original work area, we have for this assignment two numbers missing.  We cannot complete the task without these numbers - so first we have to find them.</a:t>
            </a:r>
          </a:p>
          <a:p>
            <a:pPr>
              <a:buFontTx/>
              <a:buChar char="•"/>
            </a:pPr>
            <a:r>
              <a:rPr lang="en-US" altLang="en-US"/>
              <a:t>Start a clock running and every 20 seconds, tell them how many “shifts” they have been down looking for the appropriate numbers.</a:t>
            </a: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2B4303-DAB8-4E28-913C-F6FC02F083E5}" type="slidenum">
              <a:rPr lang="en-US" altLang="en-US" sz="1400"/>
              <a:pPr/>
              <a:t>10</a:t>
            </a:fld>
            <a:endParaRPr lang="en-US" alt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 rot="5778071">
            <a:off x="1370013" y="5716587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/>
              <a:t>1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 rot="-1105757">
            <a:off x="2508250" y="2157413"/>
            <a:ext cx="463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 rot="7445786">
            <a:off x="567532" y="34686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 rot="-9722312">
            <a:off x="5562600" y="5791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4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 rot="559330">
            <a:off x="5024438" y="281305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5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 rot="4821109">
            <a:off x="3009900" y="11049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Albertus"/>
              </a:rPr>
              <a:t>6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 rot="10608044">
            <a:off x="8442325" y="4699000"/>
            <a:ext cx="428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latin typeface="Algerian" panose="04020705040A02060702" pitchFamily="82" charset="0"/>
              </a:rPr>
              <a:t>7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 rot="-5149104">
            <a:off x="6317457" y="3207543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Old English"/>
              </a:rPr>
              <a:t>8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 rot="3160852">
            <a:off x="7450932" y="88661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9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057400" y="51816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10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 rot="3739197">
            <a:off x="2280444" y="3891756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11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 rot="10286672">
            <a:off x="1676400" y="14478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12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479925" y="592931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1"/>
              <a:t>13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 rot="1032637">
            <a:off x="3122613" y="4068763"/>
            <a:ext cx="37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Strider"/>
              </a:rPr>
              <a:t>14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 rot="4442509">
            <a:off x="5414963" y="14430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15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 rot="-1791546">
            <a:off x="6019800" y="4800600"/>
            <a:ext cx="1092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>
                <a:latin typeface="Rockwell" panose="02060603020205020403" pitchFamily="18" charset="0"/>
              </a:rPr>
              <a:t>16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 rot="2092250">
            <a:off x="7086600" y="38862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17</a:t>
            </a:r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 rot="10762735">
            <a:off x="990600" y="60198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i="1"/>
              <a:t>19</a:t>
            </a:r>
          </a:p>
        </p:txBody>
      </p:sp>
      <p:sp>
        <p:nvSpPr>
          <p:cNvPr id="13332" name="Text Box 21"/>
          <p:cNvSpPr txBox="1">
            <a:spLocks noChangeArrowheads="1"/>
          </p:cNvSpPr>
          <p:nvPr/>
        </p:nvSpPr>
        <p:spPr bwMode="auto">
          <a:xfrm rot="-8720569">
            <a:off x="307975" y="2968625"/>
            <a:ext cx="869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/>
              <a:t>20</a:t>
            </a:r>
          </a:p>
        </p:txBody>
      </p:sp>
      <p:sp>
        <p:nvSpPr>
          <p:cNvPr id="13333" name="Text Box 22"/>
          <p:cNvSpPr txBox="1">
            <a:spLocks noChangeArrowheads="1"/>
          </p:cNvSpPr>
          <p:nvPr/>
        </p:nvSpPr>
        <p:spPr bwMode="auto">
          <a:xfrm rot="4256370">
            <a:off x="853282" y="746918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21</a:t>
            </a:r>
          </a:p>
        </p:txBody>
      </p:sp>
      <p:sp>
        <p:nvSpPr>
          <p:cNvPr id="13334" name="Text Box 23"/>
          <p:cNvSpPr txBox="1">
            <a:spLocks noChangeArrowheads="1"/>
          </p:cNvSpPr>
          <p:nvPr/>
        </p:nvSpPr>
        <p:spPr bwMode="auto">
          <a:xfrm rot="7002008">
            <a:off x="3298826" y="525938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22</a:t>
            </a:r>
            <a:endParaRPr lang="en-US" altLang="en-US" sz="4800"/>
          </a:p>
        </p:txBody>
      </p:sp>
      <p:sp>
        <p:nvSpPr>
          <p:cNvPr id="13335" name="Text Box 24"/>
          <p:cNvSpPr txBox="1">
            <a:spLocks noChangeArrowheads="1"/>
          </p:cNvSpPr>
          <p:nvPr/>
        </p:nvSpPr>
        <p:spPr bwMode="auto">
          <a:xfrm>
            <a:off x="5562600" y="29718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23</a:t>
            </a:r>
          </a:p>
        </p:txBody>
      </p:sp>
      <p:sp>
        <p:nvSpPr>
          <p:cNvPr id="13336" name="Text Box 25"/>
          <p:cNvSpPr txBox="1">
            <a:spLocks noChangeArrowheads="1"/>
          </p:cNvSpPr>
          <p:nvPr/>
        </p:nvSpPr>
        <p:spPr bwMode="auto">
          <a:xfrm rot="1871437">
            <a:off x="3581400" y="7620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24</a:t>
            </a:r>
          </a:p>
        </p:txBody>
      </p:sp>
      <p:sp>
        <p:nvSpPr>
          <p:cNvPr id="13337" name="Text Box 26"/>
          <p:cNvSpPr txBox="1">
            <a:spLocks noChangeArrowheads="1"/>
          </p:cNvSpPr>
          <p:nvPr/>
        </p:nvSpPr>
        <p:spPr bwMode="auto">
          <a:xfrm rot="4314359">
            <a:off x="8315325" y="582136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25</a:t>
            </a:r>
          </a:p>
        </p:txBody>
      </p:sp>
      <p:sp>
        <p:nvSpPr>
          <p:cNvPr id="13338" name="Text Box 27"/>
          <p:cNvSpPr txBox="1">
            <a:spLocks noChangeArrowheads="1"/>
          </p:cNvSpPr>
          <p:nvPr/>
        </p:nvSpPr>
        <p:spPr bwMode="auto">
          <a:xfrm rot="-4642424">
            <a:off x="6176963" y="38052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26</a:t>
            </a:r>
          </a:p>
        </p:txBody>
      </p:sp>
      <p:sp>
        <p:nvSpPr>
          <p:cNvPr id="13339" name="Text Box 28"/>
          <p:cNvSpPr txBox="1">
            <a:spLocks noChangeArrowheads="1"/>
          </p:cNvSpPr>
          <p:nvPr/>
        </p:nvSpPr>
        <p:spPr bwMode="auto">
          <a:xfrm rot="5400000">
            <a:off x="7400925" y="2952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27</a:t>
            </a:r>
          </a:p>
        </p:txBody>
      </p:sp>
      <p:sp>
        <p:nvSpPr>
          <p:cNvPr id="13340" name="Text Box 29"/>
          <p:cNvSpPr txBox="1">
            <a:spLocks noChangeArrowheads="1"/>
          </p:cNvSpPr>
          <p:nvPr/>
        </p:nvSpPr>
        <p:spPr bwMode="auto">
          <a:xfrm rot="-3020812">
            <a:off x="314325" y="47148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b="1"/>
              <a:t>28</a:t>
            </a:r>
          </a:p>
        </p:txBody>
      </p:sp>
      <p:sp>
        <p:nvSpPr>
          <p:cNvPr id="13341" name="Text Box 30"/>
          <p:cNvSpPr txBox="1">
            <a:spLocks noChangeArrowheads="1"/>
          </p:cNvSpPr>
          <p:nvPr/>
        </p:nvSpPr>
        <p:spPr bwMode="auto">
          <a:xfrm rot="2486953">
            <a:off x="152400" y="2438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29</a:t>
            </a:r>
          </a:p>
        </p:txBody>
      </p:sp>
      <p:sp>
        <p:nvSpPr>
          <p:cNvPr id="13342" name="Text Box 31"/>
          <p:cNvSpPr txBox="1">
            <a:spLocks noChangeArrowheads="1"/>
          </p:cNvSpPr>
          <p:nvPr/>
        </p:nvSpPr>
        <p:spPr bwMode="auto">
          <a:xfrm>
            <a:off x="2286000" y="2286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30</a:t>
            </a:r>
            <a:endParaRPr lang="en-US" altLang="en-US"/>
          </a:p>
        </p:txBody>
      </p:sp>
      <p:sp>
        <p:nvSpPr>
          <p:cNvPr id="13343" name="Text Box 32"/>
          <p:cNvSpPr txBox="1">
            <a:spLocks noChangeArrowheads="1"/>
          </p:cNvSpPr>
          <p:nvPr/>
        </p:nvSpPr>
        <p:spPr bwMode="auto">
          <a:xfrm rot="1845105">
            <a:off x="4572000" y="4495800"/>
            <a:ext cx="946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/>
              <a:t>31</a:t>
            </a:r>
          </a:p>
        </p:txBody>
      </p:sp>
      <p:sp>
        <p:nvSpPr>
          <p:cNvPr id="13344" name="Text Box 33"/>
          <p:cNvSpPr txBox="1">
            <a:spLocks noChangeArrowheads="1"/>
          </p:cNvSpPr>
          <p:nvPr/>
        </p:nvSpPr>
        <p:spPr bwMode="auto">
          <a:xfrm rot="3410979">
            <a:off x="3124200" y="3048000"/>
            <a:ext cx="14033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9600"/>
              <a:t>32</a:t>
            </a:r>
          </a:p>
        </p:txBody>
      </p:sp>
      <p:sp>
        <p:nvSpPr>
          <p:cNvPr id="13345" name="Text Box 34"/>
          <p:cNvSpPr txBox="1">
            <a:spLocks noChangeArrowheads="1"/>
          </p:cNvSpPr>
          <p:nvPr/>
        </p:nvSpPr>
        <p:spPr bwMode="auto">
          <a:xfrm rot="9455826">
            <a:off x="5372100" y="228600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33</a:t>
            </a:r>
          </a:p>
        </p:txBody>
      </p:sp>
      <p:sp>
        <p:nvSpPr>
          <p:cNvPr id="13346" name="Text Box 35"/>
          <p:cNvSpPr txBox="1">
            <a:spLocks noChangeArrowheads="1"/>
          </p:cNvSpPr>
          <p:nvPr/>
        </p:nvSpPr>
        <p:spPr bwMode="auto">
          <a:xfrm rot="4813092">
            <a:off x="7137400" y="45847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34</a:t>
            </a:r>
          </a:p>
        </p:txBody>
      </p:sp>
      <p:sp>
        <p:nvSpPr>
          <p:cNvPr id="13347" name="Text Box 36"/>
          <p:cNvSpPr txBox="1">
            <a:spLocks noChangeArrowheads="1"/>
          </p:cNvSpPr>
          <p:nvPr/>
        </p:nvSpPr>
        <p:spPr bwMode="auto">
          <a:xfrm rot="-5030763">
            <a:off x="7589044" y="3039269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35</a:t>
            </a:r>
          </a:p>
        </p:txBody>
      </p:sp>
      <p:sp>
        <p:nvSpPr>
          <p:cNvPr id="13348" name="Text Box 37"/>
          <p:cNvSpPr txBox="1">
            <a:spLocks noChangeArrowheads="1"/>
          </p:cNvSpPr>
          <p:nvPr/>
        </p:nvSpPr>
        <p:spPr bwMode="auto">
          <a:xfrm rot="5296258">
            <a:off x="8024019" y="1224757"/>
            <a:ext cx="793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36</a:t>
            </a:r>
          </a:p>
        </p:txBody>
      </p:sp>
      <p:sp>
        <p:nvSpPr>
          <p:cNvPr id="13349" name="Text Box 38"/>
          <p:cNvSpPr txBox="1">
            <a:spLocks noChangeArrowheads="1"/>
          </p:cNvSpPr>
          <p:nvPr/>
        </p:nvSpPr>
        <p:spPr bwMode="auto">
          <a:xfrm rot="3804640">
            <a:off x="1824038" y="59340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i="1"/>
              <a:t>37</a:t>
            </a:r>
          </a:p>
        </p:txBody>
      </p:sp>
      <p:sp>
        <p:nvSpPr>
          <p:cNvPr id="13350" name="Text Box 39"/>
          <p:cNvSpPr txBox="1">
            <a:spLocks noChangeArrowheads="1"/>
          </p:cNvSpPr>
          <p:nvPr/>
        </p:nvSpPr>
        <p:spPr bwMode="auto">
          <a:xfrm rot="2046325">
            <a:off x="222250" y="39751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Old English"/>
              </a:rPr>
              <a:t>38</a:t>
            </a:r>
          </a:p>
        </p:txBody>
      </p:sp>
      <p:sp>
        <p:nvSpPr>
          <p:cNvPr id="13351" name="Text Box 40"/>
          <p:cNvSpPr txBox="1">
            <a:spLocks noChangeArrowheads="1"/>
          </p:cNvSpPr>
          <p:nvPr/>
        </p:nvSpPr>
        <p:spPr bwMode="auto">
          <a:xfrm rot="9035599">
            <a:off x="225425" y="1747838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39</a:t>
            </a:r>
          </a:p>
        </p:txBody>
      </p:sp>
      <p:sp>
        <p:nvSpPr>
          <p:cNvPr id="13352" name="Text Box 41"/>
          <p:cNvSpPr txBox="1">
            <a:spLocks noChangeArrowheads="1"/>
          </p:cNvSpPr>
          <p:nvPr/>
        </p:nvSpPr>
        <p:spPr bwMode="auto">
          <a:xfrm rot="-403565">
            <a:off x="4267200" y="2895600"/>
            <a:ext cx="12001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7200">
                <a:latin typeface="Arial" panose="020B0604020202020204" pitchFamily="34" charset="0"/>
              </a:rPr>
              <a:t>41</a:t>
            </a:r>
          </a:p>
        </p:txBody>
      </p:sp>
      <p:sp>
        <p:nvSpPr>
          <p:cNvPr id="13353" name="Text Box 43"/>
          <p:cNvSpPr txBox="1">
            <a:spLocks noChangeArrowheads="1"/>
          </p:cNvSpPr>
          <p:nvPr/>
        </p:nvSpPr>
        <p:spPr bwMode="auto">
          <a:xfrm rot="2244911">
            <a:off x="6788150" y="5786438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>
                <a:latin typeface="Franklin Gothic Demi" panose="020B0703020102020204" pitchFamily="34" charset="0"/>
              </a:rPr>
              <a:t>43</a:t>
            </a:r>
          </a:p>
        </p:txBody>
      </p:sp>
      <p:sp>
        <p:nvSpPr>
          <p:cNvPr id="13354" name="Text Box 44"/>
          <p:cNvSpPr txBox="1">
            <a:spLocks noChangeArrowheads="1"/>
          </p:cNvSpPr>
          <p:nvPr/>
        </p:nvSpPr>
        <p:spPr bwMode="auto">
          <a:xfrm rot="1606631">
            <a:off x="6934200" y="3124200"/>
            <a:ext cx="5270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>
                <a:latin typeface="Onyx" panose="04050602080702020203" pitchFamily="82" charset="0"/>
              </a:rPr>
              <a:t>44</a:t>
            </a:r>
          </a:p>
        </p:txBody>
      </p:sp>
      <p:sp>
        <p:nvSpPr>
          <p:cNvPr id="13355" name="Text Box 45"/>
          <p:cNvSpPr txBox="1">
            <a:spLocks noChangeArrowheads="1"/>
          </p:cNvSpPr>
          <p:nvPr/>
        </p:nvSpPr>
        <p:spPr bwMode="auto">
          <a:xfrm rot="-1652531">
            <a:off x="6403975" y="1524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45</a:t>
            </a:r>
          </a:p>
        </p:txBody>
      </p:sp>
      <p:sp>
        <p:nvSpPr>
          <p:cNvPr id="13356" name="Text Box 46"/>
          <p:cNvSpPr txBox="1">
            <a:spLocks noChangeArrowheads="1"/>
          </p:cNvSpPr>
          <p:nvPr/>
        </p:nvSpPr>
        <p:spPr bwMode="auto">
          <a:xfrm rot="8213527">
            <a:off x="304800" y="6172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46</a:t>
            </a:r>
          </a:p>
        </p:txBody>
      </p:sp>
      <p:sp>
        <p:nvSpPr>
          <p:cNvPr id="13357" name="Text Box 47"/>
          <p:cNvSpPr txBox="1">
            <a:spLocks noChangeArrowheads="1"/>
          </p:cNvSpPr>
          <p:nvPr/>
        </p:nvSpPr>
        <p:spPr bwMode="auto">
          <a:xfrm>
            <a:off x="838200" y="3810000"/>
            <a:ext cx="933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>
                <a:latin typeface="Tahoma" panose="020B0604030504040204" pitchFamily="34" charset="0"/>
              </a:rPr>
              <a:t>47</a:t>
            </a:r>
          </a:p>
        </p:txBody>
      </p:sp>
      <p:sp>
        <p:nvSpPr>
          <p:cNvPr id="13358" name="Text Box 48"/>
          <p:cNvSpPr txBox="1">
            <a:spLocks noChangeArrowheads="1"/>
          </p:cNvSpPr>
          <p:nvPr/>
        </p:nvSpPr>
        <p:spPr bwMode="auto">
          <a:xfrm rot="2922880">
            <a:off x="1376363" y="1476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48</a:t>
            </a:r>
          </a:p>
        </p:txBody>
      </p:sp>
      <p:sp>
        <p:nvSpPr>
          <p:cNvPr id="13359" name="Text Box 49"/>
          <p:cNvSpPr txBox="1">
            <a:spLocks noChangeArrowheads="1"/>
          </p:cNvSpPr>
          <p:nvPr/>
        </p:nvSpPr>
        <p:spPr bwMode="auto">
          <a:xfrm rot="-8802053">
            <a:off x="3219450" y="45720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49</a:t>
            </a:r>
            <a:endParaRPr lang="en-US" altLang="en-US"/>
          </a:p>
        </p:txBody>
      </p:sp>
      <p:sp>
        <p:nvSpPr>
          <p:cNvPr id="13360" name="Text Box 50"/>
          <p:cNvSpPr txBox="1">
            <a:spLocks noChangeArrowheads="1"/>
          </p:cNvSpPr>
          <p:nvPr/>
        </p:nvSpPr>
        <p:spPr bwMode="auto">
          <a:xfrm rot="-8836516">
            <a:off x="5334000" y="3657600"/>
            <a:ext cx="7461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>
                <a:latin typeface="Marigold"/>
              </a:rPr>
              <a:t>50</a:t>
            </a:r>
          </a:p>
        </p:txBody>
      </p:sp>
      <p:sp>
        <p:nvSpPr>
          <p:cNvPr id="13361" name="Text Box 51"/>
          <p:cNvSpPr txBox="1">
            <a:spLocks noChangeArrowheads="1"/>
          </p:cNvSpPr>
          <p:nvPr/>
        </p:nvSpPr>
        <p:spPr bwMode="auto">
          <a:xfrm>
            <a:off x="4438650" y="6096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i="1"/>
              <a:t>51</a:t>
            </a:r>
          </a:p>
        </p:txBody>
      </p:sp>
      <p:sp>
        <p:nvSpPr>
          <p:cNvPr id="13362" name="Text Box 52"/>
          <p:cNvSpPr txBox="1">
            <a:spLocks noChangeArrowheads="1"/>
          </p:cNvSpPr>
          <p:nvPr/>
        </p:nvSpPr>
        <p:spPr bwMode="auto">
          <a:xfrm rot="9279998">
            <a:off x="7512050" y="4953000"/>
            <a:ext cx="10985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7200" i="1"/>
              <a:t>52</a:t>
            </a:r>
          </a:p>
        </p:txBody>
      </p:sp>
      <p:sp>
        <p:nvSpPr>
          <p:cNvPr id="13363" name="Text Box 53"/>
          <p:cNvSpPr txBox="1">
            <a:spLocks noChangeArrowheads="1"/>
          </p:cNvSpPr>
          <p:nvPr/>
        </p:nvSpPr>
        <p:spPr bwMode="auto">
          <a:xfrm rot="3561602">
            <a:off x="7016750" y="2139950"/>
            <a:ext cx="10223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/>
              <a:t>53</a:t>
            </a:r>
          </a:p>
        </p:txBody>
      </p:sp>
      <p:sp>
        <p:nvSpPr>
          <p:cNvPr id="13364" name="Text Box 54"/>
          <p:cNvSpPr txBox="1">
            <a:spLocks noChangeArrowheads="1"/>
          </p:cNvSpPr>
          <p:nvPr/>
        </p:nvSpPr>
        <p:spPr bwMode="auto">
          <a:xfrm rot="4178586">
            <a:off x="6029325" y="10572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54</a:t>
            </a:r>
          </a:p>
        </p:txBody>
      </p:sp>
      <p:sp>
        <p:nvSpPr>
          <p:cNvPr id="13365" name="Text Box 55"/>
          <p:cNvSpPr txBox="1">
            <a:spLocks noChangeArrowheads="1"/>
          </p:cNvSpPr>
          <p:nvPr/>
        </p:nvSpPr>
        <p:spPr bwMode="auto">
          <a:xfrm rot="2585924">
            <a:off x="1066800" y="4724400"/>
            <a:ext cx="946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 i="1"/>
              <a:t>54</a:t>
            </a:r>
          </a:p>
        </p:txBody>
      </p:sp>
      <p:sp>
        <p:nvSpPr>
          <p:cNvPr id="13366" name="Text Box 56"/>
          <p:cNvSpPr txBox="1">
            <a:spLocks noChangeArrowheads="1"/>
          </p:cNvSpPr>
          <p:nvPr/>
        </p:nvSpPr>
        <p:spPr bwMode="auto">
          <a:xfrm rot="-1719543">
            <a:off x="2286000" y="30480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56</a:t>
            </a:r>
          </a:p>
        </p:txBody>
      </p:sp>
      <p:sp>
        <p:nvSpPr>
          <p:cNvPr id="13367" name="Text Box 57"/>
          <p:cNvSpPr txBox="1">
            <a:spLocks noChangeArrowheads="1"/>
          </p:cNvSpPr>
          <p:nvPr/>
        </p:nvSpPr>
        <p:spPr bwMode="auto">
          <a:xfrm rot="-3455504">
            <a:off x="2090737" y="881063"/>
            <a:ext cx="8540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>
                <a:latin typeface="Algerian" panose="04020705040A02060702" pitchFamily="82" charset="0"/>
              </a:rPr>
              <a:t>57</a:t>
            </a:r>
          </a:p>
        </p:txBody>
      </p:sp>
      <p:sp>
        <p:nvSpPr>
          <p:cNvPr id="13368" name="Text Box 58"/>
          <p:cNvSpPr txBox="1">
            <a:spLocks noChangeArrowheads="1"/>
          </p:cNvSpPr>
          <p:nvPr/>
        </p:nvSpPr>
        <p:spPr bwMode="auto">
          <a:xfrm>
            <a:off x="3886200" y="5105400"/>
            <a:ext cx="12287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 i="1">
                <a:latin typeface="Ozzie Black"/>
              </a:rPr>
              <a:t>58</a:t>
            </a:r>
          </a:p>
        </p:txBody>
      </p:sp>
      <p:sp>
        <p:nvSpPr>
          <p:cNvPr id="13369" name="Text Box 59"/>
          <p:cNvSpPr txBox="1">
            <a:spLocks noChangeArrowheads="1"/>
          </p:cNvSpPr>
          <p:nvPr/>
        </p:nvSpPr>
        <p:spPr bwMode="auto">
          <a:xfrm rot="10546325">
            <a:off x="4337050" y="4022725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59</a:t>
            </a:r>
          </a:p>
        </p:txBody>
      </p:sp>
      <p:sp>
        <p:nvSpPr>
          <p:cNvPr id="13370" name="Text Box 60"/>
          <p:cNvSpPr txBox="1">
            <a:spLocks noChangeArrowheads="1"/>
          </p:cNvSpPr>
          <p:nvPr/>
        </p:nvSpPr>
        <p:spPr bwMode="auto">
          <a:xfrm rot="8948575">
            <a:off x="4114800" y="1295400"/>
            <a:ext cx="10985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>
                <a:latin typeface="Tahoma" panose="020B0604030504040204" pitchFamily="34" charset="0"/>
              </a:rPr>
              <a:t>60</a:t>
            </a:r>
          </a:p>
        </p:txBody>
      </p:sp>
      <p:sp>
        <p:nvSpPr>
          <p:cNvPr id="13371" name="Text Box 61"/>
          <p:cNvSpPr txBox="1">
            <a:spLocks noChangeArrowheads="1"/>
          </p:cNvSpPr>
          <p:nvPr/>
        </p:nvSpPr>
        <p:spPr bwMode="auto">
          <a:xfrm rot="2929866">
            <a:off x="6070600" y="459740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61</a:t>
            </a:r>
          </a:p>
        </p:txBody>
      </p:sp>
      <p:sp>
        <p:nvSpPr>
          <p:cNvPr id="13372" name="Text Box 62"/>
          <p:cNvSpPr txBox="1">
            <a:spLocks noChangeArrowheads="1"/>
          </p:cNvSpPr>
          <p:nvPr/>
        </p:nvSpPr>
        <p:spPr bwMode="auto">
          <a:xfrm>
            <a:off x="8289925" y="230981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62</a:t>
            </a:r>
          </a:p>
        </p:txBody>
      </p:sp>
      <p:sp>
        <p:nvSpPr>
          <p:cNvPr id="13373" name="Text Box 63"/>
          <p:cNvSpPr txBox="1">
            <a:spLocks noChangeArrowheads="1"/>
          </p:cNvSpPr>
          <p:nvPr/>
        </p:nvSpPr>
        <p:spPr bwMode="auto">
          <a:xfrm rot="-4669490">
            <a:off x="7642226" y="12922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63</a:t>
            </a:r>
          </a:p>
        </p:txBody>
      </p:sp>
      <p:sp>
        <p:nvSpPr>
          <p:cNvPr id="13374" name="Text Box 64"/>
          <p:cNvSpPr txBox="1">
            <a:spLocks noChangeArrowheads="1"/>
          </p:cNvSpPr>
          <p:nvPr/>
        </p:nvSpPr>
        <p:spPr bwMode="auto">
          <a:xfrm rot="-2973996">
            <a:off x="2209800" y="45720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64</a:t>
            </a:r>
          </a:p>
        </p:txBody>
      </p:sp>
      <p:sp>
        <p:nvSpPr>
          <p:cNvPr id="13375" name="Text Box 65"/>
          <p:cNvSpPr txBox="1">
            <a:spLocks noChangeArrowheads="1"/>
          </p:cNvSpPr>
          <p:nvPr/>
        </p:nvSpPr>
        <p:spPr bwMode="auto">
          <a:xfrm rot="3871547">
            <a:off x="1736725" y="26066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65</a:t>
            </a:r>
          </a:p>
        </p:txBody>
      </p:sp>
      <p:sp>
        <p:nvSpPr>
          <p:cNvPr id="13376" name="Text Box 66"/>
          <p:cNvSpPr txBox="1">
            <a:spLocks noChangeArrowheads="1"/>
          </p:cNvSpPr>
          <p:nvPr/>
        </p:nvSpPr>
        <p:spPr bwMode="auto">
          <a:xfrm rot="4606073">
            <a:off x="1127125" y="17684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66</a:t>
            </a:r>
          </a:p>
        </p:txBody>
      </p:sp>
      <p:sp>
        <p:nvSpPr>
          <p:cNvPr id="13377" name="Text Box 67"/>
          <p:cNvSpPr txBox="1">
            <a:spLocks noChangeArrowheads="1"/>
          </p:cNvSpPr>
          <p:nvPr/>
        </p:nvSpPr>
        <p:spPr bwMode="auto">
          <a:xfrm rot="2166845">
            <a:off x="4953000" y="60198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67</a:t>
            </a:r>
            <a:endParaRPr lang="en-US" altLang="en-US"/>
          </a:p>
        </p:txBody>
      </p:sp>
      <p:sp>
        <p:nvSpPr>
          <p:cNvPr id="13378" name="Text Box 68"/>
          <p:cNvSpPr txBox="1">
            <a:spLocks noChangeArrowheads="1"/>
          </p:cNvSpPr>
          <p:nvPr/>
        </p:nvSpPr>
        <p:spPr bwMode="auto">
          <a:xfrm rot="-1315112">
            <a:off x="2979738" y="2220913"/>
            <a:ext cx="10604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>
                <a:latin typeface="Stencil" panose="040409050D0802020404" pitchFamily="82" charset="0"/>
              </a:rPr>
              <a:t>68</a:t>
            </a:r>
          </a:p>
        </p:txBody>
      </p:sp>
      <p:sp>
        <p:nvSpPr>
          <p:cNvPr id="13379" name="Text Box 69"/>
          <p:cNvSpPr txBox="1">
            <a:spLocks noChangeArrowheads="1"/>
          </p:cNvSpPr>
          <p:nvPr/>
        </p:nvSpPr>
        <p:spPr bwMode="auto">
          <a:xfrm rot="3633748">
            <a:off x="4327525" y="3968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69</a:t>
            </a:r>
          </a:p>
        </p:txBody>
      </p:sp>
      <p:sp>
        <p:nvSpPr>
          <p:cNvPr id="13380" name="Text Box 70"/>
          <p:cNvSpPr txBox="1">
            <a:spLocks noChangeArrowheads="1"/>
          </p:cNvSpPr>
          <p:nvPr/>
        </p:nvSpPr>
        <p:spPr bwMode="auto">
          <a:xfrm rot="-2421878">
            <a:off x="7543800" y="6172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70</a:t>
            </a:r>
          </a:p>
        </p:txBody>
      </p:sp>
      <p:sp>
        <p:nvSpPr>
          <p:cNvPr id="13381" name="Text Box 71"/>
          <p:cNvSpPr txBox="1">
            <a:spLocks noChangeArrowheads="1"/>
          </p:cNvSpPr>
          <p:nvPr/>
        </p:nvSpPr>
        <p:spPr bwMode="auto">
          <a:xfrm rot="9811790">
            <a:off x="8126413" y="4014788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71</a:t>
            </a:r>
          </a:p>
        </p:txBody>
      </p:sp>
      <p:sp>
        <p:nvSpPr>
          <p:cNvPr id="13382" name="Text Box 72"/>
          <p:cNvSpPr txBox="1">
            <a:spLocks noChangeArrowheads="1"/>
          </p:cNvSpPr>
          <p:nvPr/>
        </p:nvSpPr>
        <p:spPr bwMode="auto">
          <a:xfrm rot="-3843884">
            <a:off x="8085138" y="174625"/>
            <a:ext cx="869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/>
              <a:t>72</a:t>
            </a:r>
          </a:p>
        </p:txBody>
      </p:sp>
      <p:sp>
        <p:nvSpPr>
          <p:cNvPr id="13383" name="Text Box 73"/>
          <p:cNvSpPr txBox="1">
            <a:spLocks noChangeArrowheads="1"/>
          </p:cNvSpPr>
          <p:nvPr/>
        </p:nvSpPr>
        <p:spPr bwMode="auto">
          <a:xfrm rot="2513499">
            <a:off x="377825" y="5657850"/>
            <a:ext cx="6762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latin typeface="OCR A Extended" panose="02010509020102010303" pitchFamily="50" charset="0"/>
              </a:rPr>
              <a:t>73</a:t>
            </a:r>
          </a:p>
        </p:txBody>
      </p:sp>
      <p:sp>
        <p:nvSpPr>
          <p:cNvPr id="13384" name="Text Box 74"/>
          <p:cNvSpPr txBox="1">
            <a:spLocks noChangeArrowheads="1"/>
          </p:cNvSpPr>
          <p:nvPr/>
        </p:nvSpPr>
        <p:spPr bwMode="auto">
          <a:xfrm rot="3238788">
            <a:off x="800100" y="2324100"/>
            <a:ext cx="10223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/>
              <a:t>74</a:t>
            </a:r>
          </a:p>
        </p:txBody>
      </p:sp>
      <p:sp>
        <p:nvSpPr>
          <p:cNvPr id="13385" name="Text Box 75"/>
          <p:cNvSpPr txBox="1">
            <a:spLocks noChangeArrowheads="1"/>
          </p:cNvSpPr>
          <p:nvPr/>
        </p:nvSpPr>
        <p:spPr bwMode="auto">
          <a:xfrm rot="-2977726">
            <a:off x="218282" y="924718"/>
            <a:ext cx="539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/>
              <a:t>75</a:t>
            </a:r>
          </a:p>
        </p:txBody>
      </p:sp>
      <p:sp>
        <p:nvSpPr>
          <p:cNvPr id="13386" name="Text Box 76"/>
          <p:cNvSpPr txBox="1">
            <a:spLocks noChangeArrowheads="1"/>
          </p:cNvSpPr>
          <p:nvPr/>
        </p:nvSpPr>
        <p:spPr bwMode="auto">
          <a:xfrm rot="-1635778">
            <a:off x="5486400" y="51054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76</a:t>
            </a:r>
            <a:endParaRPr lang="en-US" altLang="en-US"/>
          </a:p>
        </p:txBody>
      </p:sp>
      <p:sp>
        <p:nvSpPr>
          <p:cNvPr id="13387" name="Text Box 77"/>
          <p:cNvSpPr txBox="1">
            <a:spLocks noChangeArrowheads="1"/>
          </p:cNvSpPr>
          <p:nvPr/>
        </p:nvSpPr>
        <p:spPr bwMode="auto">
          <a:xfrm rot="7637529">
            <a:off x="4137025" y="22764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77</a:t>
            </a:r>
          </a:p>
        </p:txBody>
      </p:sp>
      <p:sp>
        <p:nvSpPr>
          <p:cNvPr id="13388" name="Text Box 78"/>
          <p:cNvSpPr txBox="1">
            <a:spLocks noChangeArrowheads="1"/>
          </p:cNvSpPr>
          <p:nvPr/>
        </p:nvSpPr>
        <p:spPr bwMode="auto">
          <a:xfrm rot="4383582">
            <a:off x="5384800" y="109220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78</a:t>
            </a:r>
          </a:p>
        </p:txBody>
      </p:sp>
      <p:sp>
        <p:nvSpPr>
          <p:cNvPr id="13389" name="Text Box 79"/>
          <p:cNvSpPr txBox="1">
            <a:spLocks noChangeArrowheads="1"/>
          </p:cNvSpPr>
          <p:nvPr/>
        </p:nvSpPr>
        <p:spPr bwMode="auto">
          <a:xfrm>
            <a:off x="6172200" y="60198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79</a:t>
            </a:r>
          </a:p>
        </p:txBody>
      </p:sp>
      <p:sp>
        <p:nvSpPr>
          <p:cNvPr id="13390" name="Text Box 80"/>
          <p:cNvSpPr txBox="1">
            <a:spLocks noChangeArrowheads="1"/>
          </p:cNvSpPr>
          <p:nvPr/>
        </p:nvSpPr>
        <p:spPr bwMode="auto">
          <a:xfrm rot="2913047">
            <a:off x="6118225" y="2263775"/>
            <a:ext cx="869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/>
              <a:t>80</a:t>
            </a:r>
          </a:p>
        </p:txBody>
      </p:sp>
      <p:sp>
        <p:nvSpPr>
          <p:cNvPr id="15441" name="Text Box 81"/>
          <p:cNvSpPr txBox="1">
            <a:spLocks noChangeArrowheads="1"/>
          </p:cNvSpPr>
          <p:nvPr/>
        </p:nvSpPr>
        <p:spPr bwMode="auto">
          <a:xfrm rot="18820016">
            <a:off x="6481763" y="1595437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</a:rPr>
              <a:t>81</a:t>
            </a:r>
          </a:p>
        </p:txBody>
      </p:sp>
      <p:sp>
        <p:nvSpPr>
          <p:cNvPr id="13392" name="Text Box 82"/>
          <p:cNvSpPr txBox="1">
            <a:spLocks noChangeArrowheads="1"/>
          </p:cNvSpPr>
          <p:nvPr/>
        </p:nvSpPr>
        <p:spPr bwMode="auto">
          <a:xfrm rot="6802566">
            <a:off x="2422525" y="58070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82</a:t>
            </a:r>
          </a:p>
        </p:txBody>
      </p:sp>
      <p:sp>
        <p:nvSpPr>
          <p:cNvPr id="13393" name="Text Box 83"/>
          <p:cNvSpPr txBox="1">
            <a:spLocks noChangeArrowheads="1"/>
          </p:cNvSpPr>
          <p:nvPr/>
        </p:nvSpPr>
        <p:spPr bwMode="auto">
          <a:xfrm rot="9860308">
            <a:off x="1447800" y="3276600"/>
            <a:ext cx="6413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>
                <a:latin typeface="Bookshelf Symbol 1"/>
              </a:rPr>
              <a:t>83</a:t>
            </a:r>
          </a:p>
        </p:txBody>
      </p:sp>
      <p:sp>
        <p:nvSpPr>
          <p:cNvPr id="13394" name="Text Box 84"/>
          <p:cNvSpPr txBox="1">
            <a:spLocks noChangeArrowheads="1"/>
          </p:cNvSpPr>
          <p:nvPr/>
        </p:nvSpPr>
        <p:spPr bwMode="auto">
          <a:xfrm rot="2896765">
            <a:off x="2271713" y="1763713"/>
            <a:ext cx="48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Bernard MT Condensed" panose="02050806060905020404" pitchFamily="18" charset="0"/>
              </a:rPr>
              <a:t>84</a:t>
            </a:r>
          </a:p>
        </p:txBody>
      </p:sp>
      <p:sp>
        <p:nvSpPr>
          <p:cNvPr id="13395" name="Text Box 85"/>
          <p:cNvSpPr txBox="1">
            <a:spLocks noChangeArrowheads="1"/>
          </p:cNvSpPr>
          <p:nvPr/>
        </p:nvSpPr>
        <p:spPr bwMode="auto">
          <a:xfrm rot="1258293">
            <a:off x="2971800" y="5715000"/>
            <a:ext cx="946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/>
              <a:t>85</a:t>
            </a:r>
            <a:endParaRPr lang="en-US" altLang="en-US"/>
          </a:p>
        </p:txBody>
      </p:sp>
      <p:sp>
        <p:nvSpPr>
          <p:cNvPr id="13396" name="Text Box 86"/>
          <p:cNvSpPr txBox="1">
            <a:spLocks noChangeArrowheads="1"/>
          </p:cNvSpPr>
          <p:nvPr/>
        </p:nvSpPr>
        <p:spPr bwMode="auto">
          <a:xfrm rot="-3256982">
            <a:off x="5334000" y="22860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86</a:t>
            </a:r>
          </a:p>
        </p:txBody>
      </p:sp>
      <p:sp>
        <p:nvSpPr>
          <p:cNvPr id="13397" name="Text Box 87"/>
          <p:cNvSpPr txBox="1">
            <a:spLocks noChangeArrowheads="1"/>
          </p:cNvSpPr>
          <p:nvPr/>
        </p:nvSpPr>
        <p:spPr bwMode="auto">
          <a:xfrm rot="-2306704">
            <a:off x="3048000" y="1524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87</a:t>
            </a:r>
          </a:p>
        </p:txBody>
      </p:sp>
      <p:sp>
        <p:nvSpPr>
          <p:cNvPr id="13398" name="Text Box 88"/>
          <p:cNvSpPr txBox="1">
            <a:spLocks noChangeArrowheads="1"/>
          </p:cNvSpPr>
          <p:nvPr/>
        </p:nvSpPr>
        <p:spPr bwMode="auto">
          <a:xfrm rot="-3124045">
            <a:off x="7070725" y="54260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88</a:t>
            </a:r>
          </a:p>
        </p:txBody>
      </p:sp>
      <p:sp>
        <p:nvSpPr>
          <p:cNvPr id="13399" name="Text Box 89"/>
          <p:cNvSpPr txBox="1">
            <a:spLocks noChangeArrowheads="1"/>
          </p:cNvSpPr>
          <p:nvPr/>
        </p:nvSpPr>
        <p:spPr bwMode="auto">
          <a:xfrm rot="10381764">
            <a:off x="7816850" y="3068638"/>
            <a:ext cx="10223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/>
              <a:t>89</a:t>
            </a:r>
          </a:p>
        </p:txBody>
      </p:sp>
      <p:sp>
        <p:nvSpPr>
          <p:cNvPr id="13400" name="Text Box 90"/>
          <p:cNvSpPr txBox="1">
            <a:spLocks noChangeArrowheads="1"/>
          </p:cNvSpPr>
          <p:nvPr/>
        </p:nvSpPr>
        <p:spPr bwMode="auto">
          <a:xfrm rot="1452739">
            <a:off x="7615238" y="1804988"/>
            <a:ext cx="577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Old English"/>
              </a:rPr>
              <a:t>90</a:t>
            </a:r>
          </a:p>
        </p:txBody>
      </p:sp>
      <p:sp>
        <p:nvSpPr>
          <p:cNvPr id="13401" name="Text Box 91"/>
          <p:cNvSpPr txBox="1">
            <a:spLocks noChangeArrowheads="1"/>
          </p:cNvSpPr>
          <p:nvPr/>
        </p:nvSpPr>
        <p:spPr bwMode="auto">
          <a:xfrm>
            <a:off x="4022725" y="47656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3402" name="Slide Number Placeholder 8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635875-926A-41CE-ABA1-C1571AA25932}" type="slidenum">
              <a:rPr lang="en-US" altLang="en-US" sz="1400"/>
              <a:pPr/>
              <a:t>11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/>
              <a:t>Now how much easier is it to find the quality problems?</a:t>
            </a:r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3256E8-78F1-43C2-AABD-204151AE5B15}" type="slidenum">
              <a:rPr lang="en-US" altLang="en-US" sz="1400"/>
              <a:pPr/>
              <a:t>12</a:t>
            </a:fld>
            <a:endParaRPr lang="en-US" altLang="en-US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079625" y="288925"/>
            <a:ext cx="4702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Numbers from 1 to 49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 rot="18071">
            <a:off x="617538" y="1554163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/>
              <a:t>1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 rot="34243">
            <a:off x="1549400" y="1295400"/>
            <a:ext cx="463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 rot="5786">
            <a:off x="2598738" y="149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</a:t>
            </a: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 rot="57688">
            <a:off x="3200400" y="1357313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4</a:t>
            </a: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 rot="19330">
            <a:off x="4017963" y="149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5</a:t>
            </a:r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 rot="21109">
            <a:off x="4838700" y="1447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Albertus"/>
              </a:rPr>
              <a:t>6</a:t>
            </a:r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 rot="48044">
            <a:off x="5792788" y="1387475"/>
            <a:ext cx="428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latin typeface="Algerian" panose="04020705040A02060702" pitchFamily="82" charset="0"/>
              </a:rPr>
              <a:t>7</a:t>
            </a:r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 rot="10896">
            <a:off x="6665913" y="141763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Old English"/>
              </a:rPr>
              <a:t>8</a:t>
            </a:r>
          </a:p>
        </p:txBody>
      </p:sp>
      <p:sp>
        <p:nvSpPr>
          <p:cNvPr id="15371" name="Text Box 12"/>
          <p:cNvSpPr txBox="1">
            <a:spLocks noChangeArrowheads="1"/>
          </p:cNvSpPr>
          <p:nvPr/>
        </p:nvSpPr>
        <p:spPr bwMode="auto">
          <a:xfrm rot="40852">
            <a:off x="7505700" y="149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9</a:t>
            </a: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8234363" y="1355725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10</a:t>
            </a:r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 rot="19197">
            <a:off x="446088" y="2239963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11</a:t>
            </a:r>
          </a:p>
        </p:txBody>
      </p:sp>
      <p:sp>
        <p:nvSpPr>
          <p:cNvPr id="15374" name="Text Box 15"/>
          <p:cNvSpPr txBox="1">
            <a:spLocks noChangeArrowheads="1"/>
          </p:cNvSpPr>
          <p:nvPr/>
        </p:nvSpPr>
        <p:spPr bwMode="auto">
          <a:xfrm rot="26672">
            <a:off x="1574800" y="234632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12</a:t>
            </a:r>
          </a:p>
        </p:txBody>
      </p:sp>
      <p:sp>
        <p:nvSpPr>
          <p:cNvPr id="15375" name="Text Box 16"/>
          <p:cNvSpPr txBox="1">
            <a:spLocks noChangeArrowheads="1"/>
          </p:cNvSpPr>
          <p:nvPr/>
        </p:nvSpPr>
        <p:spPr bwMode="auto">
          <a:xfrm>
            <a:off x="2554288" y="236061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1"/>
              <a:t>13</a:t>
            </a:r>
          </a:p>
        </p:txBody>
      </p:sp>
      <p:sp>
        <p:nvSpPr>
          <p:cNvPr id="15376" name="Text Box 17"/>
          <p:cNvSpPr txBox="1">
            <a:spLocks noChangeArrowheads="1"/>
          </p:cNvSpPr>
          <p:nvPr/>
        </p:nvSpPr>
        <p:spPr bwMode="auto">
          <a:xfrm rot="12637">
            <a:off x="3219450" y="2332038"/>
            <a:ext cx="37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Strider"/>
              </a:rPr>
              <a:t>14</a:t>
            </a:r>
          </a:p>
        </p:txBody>
      </p:sp>
      <p:sp>
        <p:nvSpPr>
          <p:cNvPr id="15377" name="Text Box 18"/>
          <p:cNvSpPr txBox="1">
            <a:spLocks noChangeArrowheads="1"/>
          </p:cNvSpPr>
          <p:nvPr/>
        </p:nvSpPr>
        <p:spPr bwMode="auto">
          <a:xfrm rot="2509">
            <a:off x="3821113" y="2179638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15</a:t>
            </a:r>
          </a:p>
        </p:txBody>
      </p:sp>
      <p:sp>
        <p:nvSpPr>
          <p:cNvPr id="15378" name="Text Box 19"/>
          <p:cNvSpPr txBox="1">
            <a:spLocks noChangeArrowheads="1"/>
          </p:cNvSpPr>
          <p:nvPr/>
        </p:nvSpPr>
        <p:spPr bwMode="auto">
          <a:xfrm rot="8454">
            <a:off x="4483100" y="1981200"/>
            <a:ext cx="1092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>
                <a:latin typeface="Rockwell" panose="02060603020205020403" pitchFamily="18" charset="0"/>
              </a:rPr>
              <a:t>16</a:t>
            </a:r>
          </a:p>
        </p:txBody>
      </p:sp>
      <p:sp>
        <p:nvSpPr>
          <p:cNvPr id="15379" name="Text Box 20"/>
          <p:cNvSpPr txBox="1">
            <a:spLocks noChangeArrowheads="1"/>
          </p:cNvSpPr>
          <p:nvPr/>
        </p:nvSpPr>
        <p:spPr bwMode="auto">
          <a:xfrm rot="52250">
            <a:off x="5661025" y="2179638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17</a:t>
            </a:r>
          </a:p>
        </p:txBody>
      </p:sp>
      <p:sp>
        <p:nvSpPr>
          <p:cNvPr id="15380" name="Text Box 22"/>
          <p:cNvSpPr txBox="1">
            <a:spLocks noChangeArrowheads="1"/>
          </p:cNvSpPr>
          <p:nvPr/>
        </p:nvSpPr>
        <p:spPr bwMode="auto">
          <a:xfrm rot="22734">
            <a:off x="7359650" y="2239963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i="1"/>
              <a:t>19</a:t>
            </a:r>
          </a:p>
        </p:txBody>
      </p:sp>
      <p:sp>
        <p:nvSpPr>
          <p:cNvPr id="15381" name="Text Box 23"/>
          <p:cNvSpPr txBox="1">
            <a:spLocks noChangeArrowheads="1"/>
          </p:cNvSpPr>
          <p:nvPr/>
        </p:nvSpPr>
        <p:spPr bwMode="auto">
          <a:xfrm rot="39431">
            <a:off x="8121650" y="2073275"/>
            <a:ext cx="869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/>
              <a:t>20</a:t>
            </a:r>
          </a:p>
        </p:txBody>
      </p:sp>
      <p:sp>
        <p:nvSpPr>
          <p:cNvPr id="15382" name="Text Box 24"/>
          <p:cNvSpPr txBox="1">
            <a:spLocks noChangeArrowheads="1"/>
          </p:cNvSpPr>
          <p:nvPr/>
        </p:nvSpPr>
        <p:spPr bwMode="auto">
          <a:xfrm rot="56370">
            <a:off x="344488" y="2900363"/>
            <a:ext cx="793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21</a:t>
            </a:r>
          </a:p>
        </p:txBody>
      </p:sp>
      <p:sp>
        <p:nvSpPr>
          <p:cNvPr id="15383" name="Text Box 25"/>
          <p:cNvSpPr txBox="1">
            <a:spLocks noChangeArrowheads="1"/>
          </p:cNvSpPr>
          <p:nvPr/>
        </p:nvSpPr>
        <p:spPr bwMode="auto">
          <a:xfrm rot="42008">
            <a:off x="1435100" y="2962275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22</a:t>
            </a:r>
            <a:endParaRPr lang="en-US" altLang="en-US" sz="4800"/>
          </a:p>
        </p:txBody>
      </p:sp>
      <p:sp>
        <p:nvSpPr>
          <p:cNvPr id="15384" name="Text Box 26"/>
          <p:cNvSpPr txBox="1">
            <a:spLocks noChangeArrowheads="1"/>
          </p:cNvSpPr>
          <p:nvPr/>
        </p:nvSpPr>
        <p:spPr bwMode="auto">
          <a:xfrm>
            <a:off x="2452688" y="30226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23</a:t>
            </a:r>
          </a:p>
        </p:txBody>
      </p:sp>
      <p:sp>
        <p:nvSpPr>
          <p:cNvPr id="15385" name="Text Box 27"/>
          <p:cNvSpPr txBox="1">
            <a:spLocks noChangeArrowheads="1"/>
          </p:cNvSpPr>
          <p:nvPr/>
        </p:nvSpPr>
        <p:spPr bwMode="auto">
          <a:xfrm rot="11437">
            <a:off x="3035300" y="293211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24</a:t>
            </a:r>
          </a:p>
        </p:txBody>
      </p:sp>
      <p:sp>
        <p:nvSpPr>
          <p:cNvPr id="15386" name="Text Box 28"/>
          <p:cNvSpPr txBox="1">
            <a:spLocks noChangeArrowheads="1"/>
          </p:cNvSpPr>
          <p:nvPr/>
        </p:nvSpPr>
        <p:spPr bwMode="auto">
          <a:xfrm rot="54360">
            <a:off x="3795713" y="293211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25</a:t>
            </a:r>
          </a:p>
        </p:txBody>
      </p:sp>
      <p:sp>
        <p:nvSpPr>
          <p:cNvPr id="15387" name="Text Box 29"/>
          <p:cNvSpPr txBox="1">
            <a:spLocks noChangeArrowheads="1"/>
          </p:cNvSpPr>
          <p:nvPr/>
        </p:nvSpPr>
        <p:spPr bwMode="auto">
          <a:xfrm rot="37576">
            <a:off x="4683125" y="2962275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26</a:t>
            </a:r>
          </a:p>
        </p:txBody>
      </p:sp>
      <p:sp>
        <p:nvSpPr>
          <p:cNvPr id="15388" name="Text Box 30"/>
          <p:cNvSpPr txBox="1">
            <a:spLocks noChangeArrowheads="1"/>
          </p:cNvSpPr>
          <p:nvPr/>
        </p:nvSpPr>
        <p:spPr bwMode="auto">
          <a:xfrm>
            <a:off x="5635625" y="293211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27</a:t>
            </a:r>
          </a:p>
        </p:txBody>
      </p:sp>
      <p:sp>
        <p:nvSpPr>
          <p:cNvPr id="15389" name="Text Box 31"/>
          <p:cNvSpPr txBox="1">
            <a:spLocks noChangeArrowheads="1"/>
          </p:cNvSpPr>
          <p:nvPr/>
        </p:nvSpPr>
        <p:spPr bwMode="auto">
          <a:xfrm rot="39188">
            <a:off x="6484938" y="293211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b="1"/>
              <a:t>28</a:t>
            </a:r>
          </a:p>
        </p:txBody>
      </p:sp>
      <p:sp>
        <p:nvSpPr>
          <p:cNvPr id="15390" name="Text Box 32"/>
          <p:cNvSpPr txBox="1">
            <a:spLocks noChangeArrowheads="1"/>
          </p:cNvSpPr>
          <p:nvPr/>
        </p:nvSpPr>
        <p:spPr bwMode="auto">
          <a:xfrm rot="26953">
            <a:off x="7410450" y="30845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29</a:t>
            </a:r>
          </a:p>
        </p:txBody>
      </p:sp>
      <p:sp>
        <p:nvSpPr>
          <p:cNvPr id="15391" name="Text Box 33"/>
          <p:cNvSpPr txBox="1">
            <a:spLocks noChangeArrowheads="1"/>
          </p:cNvSpPr>
          <p:nvPr/>
        </p:nvSpPr>
        <p:spPr bwMode="auto">
          <a:xfrm>
            <a:off x="8235950" y="2992438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30</a:t>
            </a:r>
            <a:endParaRPr lang="en-US" altLang="en-US"/>
          </a:p>
        </p:txBody>
      </p:sp>
      <p:sp>
        <p:nvSpPr>
          <p:cNvPr id="15392" name="Text Box 34"/>
          <p:cNvSpPr txBox="1">
            <a:spLocks noChangeArrowheads="1"/>
          </p:cNvSpPr>
          <p:nvPr/>
        </p:nvSpPr>
        <p:spPr bwMode="auto">
          <a:xfrm rot="-38672">
            <a:off x="268288" y="3703638"/>
            <a:ext cx="946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/>
              <a:t>31</a:t>
            </a:r>
          </a:p>
        </p:txBody>
      </p:sp>
      <p:sp>
        <p:nvSpPr>
          <p:cNvPr id="15393" name="Text Box 35"/>
          <p:cNvSpPr txBox="1">
            <a:spLocks noChangeArrowheads="1"/>
          </p:cNvSpPr>
          <p:nvPr/>
        </p:nvSpPr>
        <p:spPr bwMode="auto">
          <a:xfrm rot="50979">
            <a:off x="1079500" y="3429000"/>
            <a:ext cx="14033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9600"/>
              <a:t>32</a:t>
            </a:r>
          </a:p>
        </p:txBody>
      </p:sp>
      <p:sp>
        <p:nvSpPr>
          <p:cNvPr id="15394" name="Text Box 36"/>
          <p:cNvSpPr txBox="1">
            <a:spLocks noChangeArrowheads="1"/>
          </p:cNvSpPr>
          <p:nvPr/>
        </p:nvSpPr>
        <p:spPr bwMode="auto">
          <a:xfrm rot="35826">
            <a:off x="2352675" y="3795713"/>
            <a:ext cx="793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33</a:t>
            </a:r>
          </a:p>
        </p:txBody>
      </p:sp>
      <p:sp>
        <p:nvSpPr>
          <p:cNvPr id="15395" name="Text Box 37"/>
          <p:cNvSpPr txBox="1">
            <a:spLocks noChangeArrowheads="1"/>
          </p:cNvSpPr>
          <p:nvPr/>
        </p:nvSpPr>
        <p:spPr bwMode="auto">
          <a:xfrm rot="13092">
            <a:off x="3086100" y="38862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34</a:t>
            </a:r>
          </a:p>
        </p:txBody>
      </p:sp>
      <p:sp>
        <p:nvSpPr>
          <p:cNvPr id="15396" name="Text Box 38"/>
          <p:cNvSpPr txBox="1">
            <a:spLocks noChangeArrowheads="1"/>
          </p:cNvSpPr>
          <p:nvPr/>
        </p:nvSpPr>
        <p:spPr bwMode="auto">
          <a:xfrm rot="9237">
            <a:off x="3960813" y="402272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35</a:t>
            </a:r>
          </a:p>
        </p:txBody>
      </p:sp>
      <p:sp>
        <p:nvSpPr>
          <p:cNvPr id="15397" name="Text Box 39"/>
          <p:cNvSpPr txBox="1">
            <a:spLocks noChangeArrowheads="1"/>
          </p:cNvSpPr>
          <p:nvPr/>
        </p:nvSpPr>
        <p:spPr bwMode="auto">
          <a:xfrm rot="16258">
            <a:off x="4632325" y="3795713"/>
            <a:ext cx="793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36</a:t>
            </a:r>
          </a:p>
        </p:txBody>
      </p:sp>
      <p:sp>
        <p:nvSpPr>
          <p:cNvPr id="15398" name="Text Box 40"/>
          <p:cNvSpPr txBox="1">
            <a:spLocks noChangeArrowheads="1"/>
          </p:cNvSpPr>
          <p:nvPr/>
        </p:nvSpPr>
        <p:spPr bwMode="auto">
          <a:xfrm rot="24640">
            <a:off x="5635625" y="38258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i="1"/>
              <a:t>37</a:t>
            </a:r>
          </a:p>
        </p:txBody>
      </p:sp>
      <p:sp>
        <p:nvSpPr>
          <p:cNvPr id="15399" name="Text Box 41"/>
          <p:cNvSpPr txBox="1">
            <a:spLocks noChangeArrowheads="1"/>
          </p:cNvSpPr>
          <p:nvPr/>
        </p:nvSpPr>
        <p:spPr bwMode="auto">
          <a:xfrm rot="6325">
            <a:off x="6594475" y="39782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Old English"/>
              </a:rPr>
              <a:t>38</a:t>
            </a:r>
          </a:p>
        </p:txBody>
      </p:sp>
      <p:sp>
        <p:nvSpPr>
          <p:cNvPr id="15400" name="Text Box 42"/>
          <p:cNvSpPr txBox="1">
            <a:spLocks noChangeArrowheads="1"/>
          </p:cNvSpPr>
          <p:nvPr/>
        </p:nvSpPr>
        <p:spPr bwMode="auto">
          <a:xfrm rot="35599">
            <a:off x="7359650" y="391795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39</a:t>
            </a:r>
          </a:p>
        </p:txBody>
      </p:sp>
      <p:sp>
        <p:nvSpPr>
          <p:cNvPr id="15401" name="Text Box 43"/>
          <p:cNvSpPr txBox="1">
            <a:spLocks noChangeArrowheads="1"/>
          </p:cNvSpPr>
          <p:nvPr/>
        </p:nvSpPr>
        <p:spPr bwMode="auto">
          <a:xfrm rot="16435">
            <a:off x="141288" y="4602163"/>
            <a:ext cx="120015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7200">
                <a:latin typeface="Arial" panose="020B0604020202020204" pitchFamily="34" charset="0"/>
              </a:rPr>
              <a:t>41</a:t>
            </a:r>
          </a:p>
        </p:txBody>
      </p:sp>
      <p:sp>
        <p:nvSpPr>
          <p:cNvPr id="15402" name="Text Box 45"/>
          <p:cNvSpPr txBox="1">
            <a:spLocks noChangeArrowheads="1"/>
          </p:cNvSpPr>
          <p:nvPr/>
        </p:nvSpPr>
        <p:spPr bwMode="auto">
          <a:xfrm rot="24911">
            <a:off x="2330450" y="4814888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>
                <a:latin typeface="Franklin Gothic Demi" panose="020B0703020102020204" pitchFamily="34" charset="0"/>
              </a:rPr>
              <a:t>43</a:t>
            </a:r>
          </a:p>
        </p:txBody>
      </p:sp>
      <p:sp>
        <p:nvSpPr>
          <p:cNvPr id="15403" name="Text Box 46"/>
          <p:cNvSpPr txBox="1">
            <a:spLocks noChangeArrowheads="1"/>
          </p:cNvSpPr>
          <p:nvPr/>
        </p:nvSpPr>
        <p:spPr bwMode="auto">
          <a:xfrm rot="46631">
            <a:off x="3143250" y="4784725"/>
            <a:ext cx="5270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>
                <a:latin typeface="Onyx" panose="04050602080702020203" pitchFamily="82" charset="0"/>
              </a:rPr>
              <a:t>44</a:t>
            </a:r>
          </a:p>
        </p:txBody>
      </p:sp>
      <p:sp>
        <p:nvSpPr>
          <p:cNvPr id="15404" name="Text Box 47"/>
          <p:cNvSpPr txBox="1">
            <a:spLocks noChangeArrowheads="1"/>
          </p:cNvSpPr>
          <p:nvPr/>
        </p:nvSpPr>
        <p:spPr bwMode="auto">
          <a:xfrm rot="27469">
            <a:off x="3797300" y="4814888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45</a:t>
            </a:r>
          </a:p>
        </p:txBody>
      </p:sp>
      <p:sp>
        <p:nvSpPr>
          <p:cNvPr id="15405" name="Text Box 48"/>
          <p:cNvSpPr txBox="1">
            <a:spLocks noChangeArrowheads="1"/>
          </p:cNvSpPr>
          <p:nvPr/>
        </p:nvSpPr>
        <p:spPr bwMode="auto">
          <a:xfrm rot="53527">
            <a:off x="4784725" y="496728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46</a:t>
            </a:r>
          </a:p>
        </p:txBody>
      </p:sp>
      <p:sp>
        <p:nvSpPr>
          <p:cNvPr id="15406" name="Text Box 49"/>
          <p:cNvSpPr txBox="1">
            <a:spLocks noChangeArrowheads="1"/>
          </p:cNvSpPr>
          <p:nvPr/>
        </p:nvSpPr>
        <p:spPr bwMode="auto">
          <a:xfrm>
            <a:off x="5540375" y="4738688"/>
            <a:ext cx="933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>
                <a:latin typeface="Tahoma" panose="020B0604030504040204" pitchFamily="34" charset="0"/>
              </a:rPr>
              <a:t>47</a:t>
            </a:r>
          </a:p>
        </p:txBody>
      </p:sp>
      <p:sp>
        <p:nvSpPr>
          <p:cNvPr id="15407" name="Text Box 50"/>
          <p:cNvSpPr txBox="1">
            <a:spLocks noChangeArrowheads="1"/>
          </p:cNvSpPr>
          <p:nvPr/>
        </p:nvSpPr>
        <p:spPr bwMode="auto">
          <a:xfrm rot="42880">
            <a:off x="6510338" y="484505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48</a:t>
            </a:r>
          </a:p>
        </p:txBody>
      </p:sp>
      <p:sp>
        <p:nvSpPr>
          <p:cNvPr id="15408" name="Text Box 51"/>
          <p:cNvSpPr txBox="1">
            <a:spLocks noChangeArrowheads="1"/>
          </p:cNvSpPr>
          <p:nvPr/>
        </p:nvSpPr>
        <p:spPr bwMode="auto">
          <a:xfrm rot="31261">
            <a:off x="7283450" y="4814888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49</a:t>
            </a:r>
            <a:endParaRPr lang="en-US" altLang="en-US"/>
          </a:p>
        </p:txBody>
      </p:sp>
      <p:sp>
        <p:nvSpPr>
          <p:cNvPr id="15409" name="Text Box 52"/>
          <p:cNvSpPr txBox="1">
            <a:spLocks noChangeArrowheads="1"/>
          </p:cNvSpPr>
          <p:nvPr/>
        </p:nvSpPr>
        <p:spPr bwMode="auto">
          <a:xfrm>
            <a:off x="8312150" y="39782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5410" name="Line 53"/>
          <p:cNvSpPr>
            <a:spLocks noChangeShapeType="1"/>
          </p:cNvSpPr>
          <p:nvPr/>
        </p:nvSpPr>
        <p:spPr bwMode="auto">
          <a:xfrm>
            <a:off x="1136650" y="1219200"/>
            <a:ext cx="0" cy="4500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Line 54"/>
          <p:cNvSpPr>
            <a:spLocks noChangeShapeType="1"/>
          </p:cNvSpPr>
          <p:nvPr/>
        </p:nvSpPr>
        <p:spPr bwMode="auto">
          <a:xfrm>
            <a:off x="2406650" y="1219200"/>
            <a:ext cx="0" cy="453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Line 55"/>
          <p:cNvSpPr>
            <a:spLocks noChangeShapeType="1"/>
          </p:cNvSpPr>
          <p:nvPr/>
        </p:nvSpPr>
        <p:spPr bwMode="auto">
          <a:xfrm>
            <a:off x="3092450" y="1219200"/>
            <a:ext cx="0" cy="4513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Line 56"/>
          <p:cNvSpPr>
            <a:spLocks noChangeShapeType="1"/>
          </p:cNvSpPr>
          <p:nvPr/>
        </p:nvSpPr>
        <p:spPr bwMode="auto">
          <a:xfrm>
            <a:off x="3795713" y="1219200"/>
            <a:ext cx="0" cy="4489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Line 57"/>
          <p:cNvSpPr>
            <a:spLocks noChangeShapeType="1"/>
          </p:cNvSpPr>
          <p:nvPr/>
        </p:nvSpPr>
        <p:spPr bwMode="auto">
          <a:xfrm>
            <a:off x="5540375" y="1219200"/>
            <a:ext cx="0" cy="452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Line 58"/>
          <p:cNvSpPr>
            <a:spLocks noChangeShapeType="1"/>
          </p:cNvSpPr>
          <p:nvPr/>
        </p:nvSpPr>
        <p:spPr bwMode="auto">
          <a:xfrm>
            <a:off x="6445250" y="1219200"/>
            <a:ext cx="0" cy="452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Line 59"/>
          <p:cNvSpPr>
            <a:spLocks noChangeShapeType="1"/>
          </p:cNvSpPr>
          <p:nvPr/>
        </p:nvSpPr>
        <p:spPr bwMode="auto">
          <a:xfrm>
            <a:off x="723265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Line 60"/>
          <p:cNvSpPr>
            <a:spLocks noChangeShapeType="1"/>
          </p:cNvSpPr>
          <p:nvPr/>
        </p:nvSpPr>
        <p:spPr bwMode="auto">
          <a:xfrm>
            <a:off x="804545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Line 61"/>
          <p:cNvSpPr>
            <a:spLocks noChangeShapeType="1"/>
          </p:cNvSpPr>
          <p:nvPr/>
        </p:nvSpPr>
        <p:spPr bwMode="auto">
          <a:xfrm>
            <a:off x="4540250" y="1219200"/>
            <a:ext cx="0" cy="452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Line 62"/>
          <p:cNvSpPr>
            <a:spLocks noChangeShapeType="1"/>
          </p:cNvSpPr>
          <p:nvPr/>
        </p:nvSpPr>
        <p:spPr bwMode="auto">
          <a:xfrm>
            <a:off x="196850" y="2144713"/>
            <a:ext cx="879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63"/>
          <p:cNvSpPr>
            <a:spLocks noChangeArrowheads="1"/>
          </p:cNvSpPr>
          <p:nvPr/>
        </p:nvSpPr>
        <p:spPr bwMode="auto">
          <a:xfrm>
            <a:off x="196850" y="1219200"/>
            <a:ext cx="8794750" cy="4513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15421" name="Line 64"/>
          <p:cNvSpPr>
            <a:spLocks noChangeShapeType="1"/>
          </p:cNvSpPr>
          <p:nvPr/>
        </p:nvSpPr>
        <p:spPr bwMode="auto">
          <a:xfrm>
            <a:off x="196850" y="2895600"/>
            <a:ext cx="879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Line 65"/>
          <p:cNvSpPr>
            <a:spLocks noChangeShapeType="1"/>
          </p:cNvSpPr>
          <p:nvPr/>
        </p:nvSpPr>
        <p:spPr bwMode="auto">
          <a:xfrm>
            <a:off x="196850" y="3641725"/>
            <a:ext cx="879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Line 66"/>
          <p:cNvSpPr>
            <a:spLocks noChangeShapeType="1"/>
          </p:cNvSpPr>
          <p:nvPr/>
        </p:nvSpPr>
        <p:spPr bwMode="auto">
          <a:xfrm>
            <a:off x="196850" y="4799013"/>
            <a:ext cx="879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Slide Number Placeholder 6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D03962-EDFD-4E17-B5DF-E9B3FA887CAF}" type="slidenum">
              <a:rPr lang="en-US" altLang="en-US" sz="1400"/>
              <a:pPr/>
              <a:t>13</a:t>
            </a:fld>
            <a:endParaRPr lang="en-US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97"/>
          <p:cNvSpPr txBox="1">
            <a:spLocks noChangeArrowheads="1"/>
          </p:cNvSpPr>
          <p:nvPr/>
        </p:nvSpPr>
        <p:spPr bwMode="auto">
          <a:xfrm>
            <a:off x="0" y="1371600"/>
            <a:ext cx="91440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/>
              <a:t>This sheet represents our current work place.</a:t>
            </a:r>
          </a:p>
          <a:p>
            <a:pPr>
              <a:buFontTx/>
              <a:buChar char="•"/>
            </a:pPr>
            <a:r>
              <a:rPr lang="en-US" altLang="en-US"/>
              <a:t>Our job during a 20 second shift, is to strike out the numbers 1 to 49    in correct sequence.   Example: 1  2  3</a:t>
            </a:r>
          </a:p>
          <a:p>
            <a:pPr>
              <a:buFontTx/>
              <a:buChar char="•"/>
            </a:pPr>
            <a:r>
              <a:rPr lang="en-US" altLang="en-US"/>
              <a:t>The team score will be represented by the lowest individual score achieved.</a:t>
            </a:r>
          </a:p>
          <a:p>
            <a:pPr>
              <a:buFontTx/>
              <a:buChar char="•"/>
            </a:pPr>
            <a:r>
              <a:rPr lang="en-US" altLang="en-US"/>
              <a:t>Give the sheets out face down and have someone keep time.</a:t>
            </a:r>
          </a:p>
          <a:p>
            <a:pPr>
              <a:buFontTx/>
              <a:buChar char="•"/>
            </a:pPr>
            <a:r>
              <a:rPr lang="en-US" altLang="en-US"/>
              <a:t>Ask each person to call out their individual scores and mark them on a flipchart.  Circle the lowest and therefore team score.</a:t>
            </a:r>
          </a:p>
          <a:p>
            <a:pPr>
              <a:buFontTx/>
              <a:buChar char="•"/>
            </a:pPr>
            <a:r>
              <a:rPr lang="en-US" altLang="en-US"/>
              <a:t>Ask if they are happy with the score</a:t>
            </a:r>
          </a:p>
        </p:txBody>
      </p:sp>
      <p:sp>
        <p:nvSpPr>
          <p:cNvPr id="4099" name="Line 98"/>
          <p:cNvSpPr>
            <a:spLocks noChangeShapeType="1"/>
          </p:cNvSpPr>
          <p:nvPr/>
        </p:nvSpPr>
        <p:spPr bwMode="auto">
          <a:xfrm flipV="1">
            <a:off x="4114800" y="2209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Line 99"/>
          <p:cNvSpPr>
            <a:spLocks noChangeShapeType="1"/>
          </p:cNvSpPr>
          <p:nvPr/>
        </p:nvSpPr>
        <p:spPr bwMode="auto">
          <a:xfrm flipV="1">
            <a:off x="4419600" y="2209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Line 100"/>
          <p:cNvSpPr>
            <a:spLocks noChangeShapeType="1"/>
          </p:cNvSpPr>
          <p:nvPr/>
        </p:nvSpPr>
        <p:spPr bwMode="auto">
          <a:xfrm flipV="1">
            <a:off x="4724400" y="2209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F3397B-2944-4361-BCED-67536F08FFA6}" type="slidenum">
              <a:rPr lang="en-US" altLang="en-US" sz="1400"/>
              <a:pPr/>
              <a:t>2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 rot="5778071">
            <a:off x="1370013" y="5716587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/>
              <a:t>1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 rot="-1105757">
            <a:off x="2508250" y="2157413"/>
            <a:ext cx="463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dirty="0"/>
              <a:t>2</a:t>
            </a:r>
          </a:p>
        </p:txBody>
      </p:sp>
      <p:sp>
        <p:nvSpPr>
          <p:cNvPr id="5124" name="Text Box 12"/>
          <p:cNvSpPr txBox="1">
            <a:spLocks noChangeArrowheads="1"/>
          </p:cNvSpPr>
          <p:nvPr/>
        </p:nvSpPr>
        <p:spPr bwMode="auto">
          <a:xfrm rot="7445786">
            <a:off x="567532" y="34686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 rot="-9722312">
            <a:off x="5562600" y="5791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4</a:t>
            </a:r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 rot="559330">
            <a:off x="5024438" y="281305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5</a:t>
            </a: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 rot="4821109">
            <a:off x="3009900" y="11049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Albertus"/>
              </a:rPr>
              <a:t>6</a:t>
            </a:r>
          </a:p>
        </p:txBody>
      </p:sp>
      <p:sp>
        <p:nvSpPr>
          <p:cNvPr id="5128" name="Text Box 16"/>
          <p:cNvSpPr txBox="1">
            <a:spLocks noChangeArrowheads="1"/>
          </p:cNvSpPr>
          <p:nvPr/>
        </p:nvSpPr>
        <p:spPr bwMode="auto">
          <a:xfrm rot="10608044">
            <a:off x="8442325" y="4699000"/>
            <a:ext cx="428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latin typeface="Algerian" panose="04020705040A02060702" pitchFamily="82" charset="0"/>
              </a:rPr>
              <a:t>7</a:t>
            </a:r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 rot="-5149104">
            <a:off x="6317457" y="3207543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Old English"/>
              </a:rPr>
              <a:t>8</a:t>
            </a:r>
          </a:p>
        </p:txBody>
      </p:sp>
      <p:sp>
        <p:nvSpPr>
          <p:cNvPr id="5130" name="Text Box 18"/>
          <p:cNvSpPr txBox="1">
            <a:spLocks noChangeArrowheads="1"/>
          </p:cNvSpPr>
          <p:nvPr/>
        </p:nvSpPr>
        <p:spPr bwMode="auto">
          <a:xfrm rot="3160852">
            <a:off x="7450932" y="88661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9</a:t>
            </a:r>
          </a:p>
        </p:txBody>
      </p:sp>
      <p:sp>
        <p:nvSpPr>
          <p:cNvPr id="5131" name="Text Box 19"/>
          <p:cNvSpPr txBox="1">
            <a:spLocks noChangeArrowheads="1"/>
          </p:cNvSpPr>
          <p:nvPr/>
        </p:nvSpPr>
        <p:spPr bwMode="auto">
          <a:xfrm>
            <a:off x="2057400" y="51816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10</a:t>
            </a:r>
          </a:p>
        </p:txBody>
      </p:sp>
      <p:sp>
        <p:nvSpPr>
          <p:cNvPr id="5132" name="Text Box 20"/>
          <p:cNvSpPr txBox="1">
            <a:spLocks noChangeArrowheads="1"/>
          </p:cNvSpPr>
          <p:nvPr/>
        </p:nvSpPr>
        <p:spPr bwMode="auto">
          <a:xfrm rot="3739197">
            <a:off x="2280444" y="3891756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11</a:t>
            </a:r>
          </a:p>
        </p:txBody>
      </p:sp>
      <p:sp>
        <p:nvSpPr>
          <p:cNvPr id="5133" name="Text Box 21"/>
          <p:cNvSpPr txBox="1">
            <a:spLocks noChangeArrowheads="1"/>
          </p:cNvSpPr>
          <p:nvPr/>
        </p:nvSpPr>
        <p:spPr bwMode="auto">
          <a:xfrm rot="10286672">
            <a:off x="1676400" y="14478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12</a:t>
            </a:r>
          </a:p>
        </p:txBody>
      </p:sp>
      <p:sp>
        <p:nvSpPr>
          <p:cNvPr id="5134" name="Text Box 22"/>
          <p:cNvSpPr txBox="1">
            <a:spLocks noChangeArrowheads="1"/>
          </p:cNvSpPr>
          <p:nvPr/>
        </p:nvSpPr>
        <p:spPr bwMode="auto">
          <a:xfrm>
            <a:off x="4479925" y="592931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1"/>
              <a:t>13</a:t>
            </a:r>
          </a:p>
        </p:txBody>
      </p:sp>
      <p:sp>
        <p:nvSpPr>
          <p:cNvPr id="5135" name="Text Box 23"/>
          <p:cNvSpPr txBox="1">
            <a:spLocks noChangeArrowheads="1"/>
          </p:cNvSpPr>
          <p:nvPr/>
        </p:nvSpPr>
        <p:spPr bwMode="auto">
          <a:xfrm rot="1032637">
            <a:off x="3122613" y="4068763"/>
            <a:ext cx="37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Strider"/>
              </a:rPr>
              <a:t>14</a:t>
            </a:r>
          </a:p>
        </p:txBody>
      </p:sp>
      <p:sp>
        <p:nvSpPr>
          <p:cNvPr id="5136" name="Text Box 24"/>
          <p:cNvSpPr txBox="1">
            <a:spLocks noChangeArrowheads="1"/>
          </p:cNvSpPr>
          <p:nvPr/>
        </p:nvSpPr>
        <p:spPr bwMode="auto">
          <a:xfrm rot="4442509">
            <a:off x="5414963" y="14430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15</a:t>
            </a:r>
          </a:p>
        </p:txBody>
      </p:sp>
      <p:sp>
        <p:nvSpPr>
          <p:cNvPr id="5137" name="Text Box 25"/>
          <p:cNvSpPr txBox="1">
            <a:spLocks noChangeArrowheads="1"/>
          </p:cNvSpPr>
          <p:nvPr/>
        </p:nvSpPr>
        <p:spPr bwMode="auto">
          <a:xfrm rot="-1791546">
            <a:off x="6019800" y="4800600"/>
            <a:ext cx="1092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>
                <a:latin typeface="Rockwell" panose="02060603020205020403" pitchFamily="18" charset="0"/>
              </a:rPr>
              <a:t>16</a:t>
            </a:r>
          </a:p>
        </p:txBody>
      </p:sp>
      <p:sp>
        <p:nvSpPr>
          <p:cNvPr id="5138" name="Text Box 26"/>
          <p:cNvSpPr txBox="1">
            <a:spLocks noChangeArrowheads="1"/>
          </p:cNvSpPr>
          <p:nvPr/>
        </p:nvSpPr>
        <p:spPr bwMode="auto">
          <a:xfrm rot="2092250">
            <a:off x="7086600" y="38862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17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 rot="2715581">
            <a:off x="6859588" y="873125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</a:rPr>
              <a:t>18</a:t>
            </a:r>
            <a:endParaRPr lang="en-US" sz="4800">
              <a:latin typeface="Paisley ICG 01 Alt" pitchFamily="2" charset="0"/>
            </a:endParaRPr>
          </a:p>
        </p:txBody>
      </p:sp>
      <p:sp>
        <p:nvSpPr>
          <p:cNvPr id="5140" name="Text Box 28"/>
          <p:cNvSpPr txBox="1">
            <a:spLocks noChangeArrowheads="1"/>
          </p:cNvSpPr>
          <p:nvPr/>
        </p:nvSpPr>
        <p:spPr bwMode="auto">
          <a:xfrm rot="10762735">
            <a:off x="990600" y="60198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i="1"/>
              <a:t>19</a:t>
            </a:r>
          </a:p>
        </p:txBody>
      </p:sp>
      <p:sp>
        <p:nvSpPr>
          <p:cNvPr id="5141" name="Text Box 29"/>
          <p:cNvSpPr txBox="1">
            <a:spLocks noChangeArrowheads="1"/>
          </p:cNvSpPr>
          <p:nvPr/>
        </p:nvSpPr>
        <p:spPr bwMode="auto">
          <a:xfrm rot="-8720569">
            <a:off x="307975" y="2968625"/>
            <a:ext cx="869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/>
              <a:t>20</a:t>
            </a:r>
          </a:p>
        </p:txBody>
      </p:sp>
      <p:sp>
        <p:nvSpPr>
          <p:cNvPr id="5142" name="Text Box 30"/>
          <p:cNvSpPr txBox="1">
            <a:spLocks noChangeArrowheads="1"/>
          </p:cNvSpPr>
          <p:nvPr/>
        </p:nvSpPr>
        <p:spPr bwMode="auto">
          <a:xfrm rot="4256370">
            <a:off x="853282" y="746918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21</a:t>
            </a:r>
          </a:p>
        </p:txBody>
      </p:sp>
      <p:sp>
        <p:nvSpPr>
          <p:cNvPr id="5143" name="Text Box 31"/>
          <p:cNvSpPr txBox="1">
            <a:spLocks noChangeArrowheads="1"/>
          </p:cNvSpPr>
          <p:nvPr/>
        </p:nvSpPr>
        <p:spPr bwMode="auto">
          <a:xfrm rot="7002008">
            <a:off x="3298826" y="525938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22</a:t>
            </a:r>
            <a:endParaRPr lang="en-US" altLang="en-US" sz="4800"/>
          </a:p>
        </p:txBody>
      </p:sp>
      <p:sp>
        <p:nvSpPr>
          <p:cNvPr id="5144" name="Text Box 32"/>
          <p:cNvSpPr txBox="1">
            <a:spLocks noChangeArrowheads="1"/>
          </p:cNvSpPr>
          <p:nvPr/>
        </p:nvSpPr>
        <p:spPr bwMode="auto">
          <a:xfrm>
            <a:off x="5562600" y="29718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23</a:t>
            </a:r>
          </a:p>
        </p:txBody>
      </p:sp>
      <p:sp>
        <p:nvSpPr>
          <p:cNvPr id="5145" name="Text Box 33"/>
          <p:cNvSpPr txBox="1">
            <a:spLocks noChangeArrowheads="1"/>
          </p:cNvSpPr>
          <p:nvPr/>
        </p:nvSpPr>
        <p:spPr bwMode="auto">
          <a:xfrm rot="1871437">
            <a:off x="3581400" y="7620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24</a:t>
            </a:r>
          </a:p>
        </p:txBody>
      </p:sp>
      <p:sp>
        <p:nvSpPr>
          <p:cNvPr id="5146" name="Text Box 34"/>
          <p:cNvSpPr txBox="1">
            <a:spLocks noChangeArrowheads="1"/>
          </p:cNvSpPr>
          <p:nvPr/>
        </p:nvSpPr>
        <p:spPr bwMode="auto">
          <a:xfrm rot="4314359">
            <a:off x="8315325" y="582136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25</a:t>
            </a:r>
          </a:p>
        </p:txBody>
      </p:sp>
      <p:sp>
        <p:nvSpPr>
          <p:cNvPr id="5147" name="Text Box 35"/>
          <p:cNvSpPr txBox="1">
            <a:spLocks noChangeArrowheads="1"/>
          </p:cNvSpPr>
          <p:nvPr/>
        </p:nvSpPr>
        <p:spPr bwMode="auto">
          <a:xfrm rot="-4642424">
            <a:off x="6176963" y="38052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26</a:t>
            </a:r>
          </a:p>
        </p:txBody>
      </p:sp>
      <p:sp>
        <p:nvSpPr>
          <p:cNvPr id="5148" name="Text Box 36"/>
          <p:cNvSpPr txBox="1">
            <a:spLocks noChangeArrowheads="1"/>
          </p:cNvSpPr>
          <p:nvPr/>
        </p:nvSpPr>
        <p:spPr bwMode="auto">
          <a:xfrm rot="5400000">
            <a:off x="7400925" y="2952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27</a:t>
            </a:r>
          </a:p>
        </p:txBody>
      </p:sp>
      <p:sp>
        <p:nvSpPr>
          <p:cNvPr id="5149" name="Text Box 37"/>
          <p:cNvSpPr txBox="1">
            <a:spLocks noChangeArrowheads="1"/>
          </p:cNvSpPr>
          <p:nvPr/>
        </p:nvSpPr>
        <p:spPr bwMode="auto">
          <a:xfrm rot="-3020812">
            <a:off x="314325" y="47148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b="1"/>
              <a:t>28</a:t>
            </a:r>
          </a:p>
        </p:txBody>
      </p:sp>
      <p:sp>
        <p:nvSpPr>
          <p:cNvPr id="5150" name="Text Box 38"/>
          <p:cNvSpPr txBox="1">
            <a:spLocks noChangeArrowheads="1"/>
          </p:cNvSpPr>
          <p:nvPr/>
        </p:nvSpPr>
        <p:spPr bwMode="auto">
          <a:xfrm rot="2486953">
            <a:off x="152400" y="2438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29</a:t>
            </a:r>
          </a:p>
        </p:txBody>
      </p:sp>
      <p:sp>
        <p:nvSpPr>
          <p:cNvPr id="5151" name="Text Box 39"/>
          <p:cNvSpPr txBox="1">
            <a:spLocks noChangeArrowheads="1"/>
          </p:cNvSpPr>
          <p:nvPr/>
        </p:nvSpPr>
        <p:spPr bwMode="auto">
          <a:xfrm>
            <a:off x="2286000" y="2286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30</a:t>
            </a:r>
            <a:endParaRPr lang="en-US" altLang="en-US"/>
          </a:p>
        </p:txBody>
      </p:sp>
      <p:sp>
        <p:nvSpPr>
          <p:cNvPr id="5152" name="Text Box 40"/>
          <p:cNvSpPr txBox="1">
            <a:spLocks noChangeArrowheads="1"/>
          </p:cNvSpPr>
          <p:nvPr/>
        </p:nvSpPr>
        <p:spPr bwMode="auto">
          <a:xfrm rot="1845105">
            <a:off x="4572000" y="4495800"/>
            <a:ext cx="946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/>
              <a:t>31</a:t>
            </a:r>
          </a:p>
        </p:txBody>
      </p:sp>
      <p:sp>
        <p:nvSpPr>
          <p:cNvPr id="5153" name="Text Box 41"/>
          <p:cNvSpPr txBox="1">
            <a:spLocks noChangeArrowheads="1"/>
          </p:cNvSpPr>
          <p:nvPr/>
        </p:nvSpPr>
        <p:spPr bwMode="auto">
          <a:xfrm rot="3410979">
            <a:off x="3124200" y="3048000"/>
            <a:ext cx="14033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9600"/>
              <a:t>32</a:t>
            </a:r>
          </a:p>
        </p:txBody>
      </p:sp>
      <p:sp>
        <p:nvSpPr>
          <p:cNvPr id="5154" name="Text Box 42"/>
          <p:cNvSpPr txBox="1">
            <a:spLocks noChangeArrowheads="1"/>
          </p:cNvSpPr>
          <p:nvPr/>
        </p:nvSpPr>
        <p:spPr bwMode="auto">
          <a:xfrm rot="9455826">
            <a:off x="5372100" y="228600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33</a:t>
            </a:r>
          </a:p>
        </p:txBody>
      </p:sp>
      <p:sp>
        <p:nvSpPr>
          <p:cNvPr id="5155" name="Text Box 43"/>
          <p:cNvSpPr txBox="1">
            <a:spLocks noChangeArrowheads="1"/>
          </p:cNvSpPr>
          <p:nvPr/>
        </p:nvSpPr>
        <p:spPr bwMode="auto">
          <a:xfrm rot="4813092">
            <a:off x="7137400" y="45847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34</a:t>
            </a:r>
          </a:p>
        </p:txBody>
      </p:sp>
      <p:sp>
        <p:nvSpPr>
          <p:cNvPr id="5156" name="Text Box 44"/>
          <p:cNvSpPr txBox="1">
            <a:spLocks noChangeArrowheads="1"/>
          </p:cNvSpPr>
          <p:nvPr/>
        </p:nvSpPr>
        <p:spPr bwMode="auto">
          <a:xfrm rot="-5030763">
            <a:off x="7589044" y="3039269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35</a:t>
            </a:r>
          </a:p>
        </p:txBody>
      </p:sp>
      <p:sp>
        <p:nvSpPr>
          <p:cNvPr id="5157" name="Text Box 45"/>
          <p:cNvSpPr txBox="1">
            <a:spLocks noChangeArrowheads="1"/>
          </p:cNvSpPr>
          <p:nvPr/>
        </p:nvSpPr>
        <p:spPr bwMode="auto">
          <a:xfrm rot="5296258">
            <a:off x="8024019" y="1224757"/>
            <a:ext cx="793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36</a:t>
            </a:r>
          </a:p>
        </p:txBody>
      </p:sp>
      <p:sp>
        <p:nvSpPr>
          <p:cNvPr id="5158" name="Text Box 46"/>
          <p:cNvSpPr txBox="1">
            <a:spLocks noChangeArrowheads="1"/>
          </p:cNvSpPr>
          <p:nvPr/>
        </p:nvSpPr>
        <p:spPr bwMode="auto">
          <a:xfrm rot="3804640">
            <a:off x="1824038" y="59340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i="1"/>
              <a:t>37</a:t>
            </a:r>
          </a:p>
        </p:txBody>
      </p:sp>
      <p:sp>
        <p:nvSpPr>
          <p:cNvPr id="5159" name="Text Box 47"/>
          <p:cNvSpPr txBox="1">
            <a:spLocks noChangeArrowheads="1"/>
          </p:cNvSpPr>
          <p:nvPr/>
        </p:nvSpPr>
        <p:spPr bwMode="auto">
          <a:xfrm rot="2046325">
            <a:off x="222250" y="39751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Old English"/>
              </a:rPr>
              <a:t>38</a:t>
            </a:r>
          </a:p>
        </p:txBody>
      </p:sp>
      <p:sp>
        <p:nvSpPr>
          <p:cNvPr id="5160" name="Text Box 48"/>
          <p:cNvSpPr txBox="1">
            <a:spLocks noChangeArrowheads="1"/>
          </p:cNvSpPr>
          <p:nvPr/>
        </p:nvSpPr>
        <p:spPr bwMode="auto">
          <a:xfrm rot="9035599">
            <a:off x="225425" y="1747838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39</a:t>
            </a:r>
          </a:p>
        </p:txBody>
      </p:sp>
      <p:sp>
        <p:nvSpPr>
          <p:cNvPr id="5161" name="Text Box 50"/>
          <p:cNvSpPr txBox="1">
            <a:spLocks noChangeArrowheads="1"/>
          </p:cNvSpPr>
          <p:nvPr/>
        </p:nvSpPr>
        <p:spPr bwMode="auto">
          <a:xfrm rot="-403565">
            <a:off x="4267200" y="2895600"/>
            <a:ext cx="12001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7200">
                <a:latin typeface="Arial" panose="020B0604020202020204" pitchFamily="34" charset="0"/>
              </a:rPr>
              <a:t>41</a:t>
            </a:r>
          </a:p>
        </p:txBody>
      </p:sp>
      <p:sp>
        <p:nvSpPr>
          <p:cNvPr id="5162" name="Text Box 51"/>
          <p:cNvSpPr txBox="1">
            <a:spLocks noChangeArrowheads="1"/>
          </p:cNvSpPr>
          <p:nvPr/>
        </p:nvSpPr>
        <p:spPr bwMode="auto">
          <a:xfrm rot="2110724">
            <a:off x="3136900" y="1693863"/>
            <a:ext cx="668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b="1" i="1"/>
              <a:t>42</a:t>
            </a:r>
          </a:p>
        </p:txBody>
      </p:sp>
      <p:sp>
        <p:nvSpPr>
          <p:cNvPr id="5163" name="Text Box 52"/>
          <p:cNvSpPr txBox="1">
            <a:spLocks noChangeArrowheads="1"/>
          </p:cNvSpPr>
          <p:nvPr/>
        </p:nvSpPr>
        <p:spPr bwMode="auto">
          <a:xfrm rot="2244911">
            <a:off x="6788150" y="5786438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>
                <a:latin typeface="Franklin Gothic Demi" panose="020B0703020102020204" pitchFamily="34" charset="0"/>
              </a:rPr>
              <a:t>43</a:t>
            </a:r>
          </a:p>
        </p:txBody>
      </p:sp>
      <p:sp>
        <p:nvSpPr>
          <p:cNvPr id="5164" name="Text Box 53"/>
          <p:cNvSpPr txBox="1">
            <a:spLocks noChangeArrowheads="1"/>
          </p:cNvSpPr>
          <p:nvPr/>
        </p:nvSpPr>
        <p:spPr bwMode="auto">
          <a:xfrm rot="1606631">
            <a:off x="6934200" y="3124200"/>
            <a:ext cx="5270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>
                <a:latin typeface="Onyx" panose="04050602080702020203" pitchFamily="82" charset="0"/>
              </a:rPr>
              <a:t>44</a:t>
            </a:r>
          </a:p>
        </p:txBody>
      </p:sp>
      <p:sp>
        <p:nvSpPr>
          <p:cNvPr id="5165" name="Text Box 54"/>
          <p:cNvSpPr txBox="1">
            <a:spLocks noChangeArrowheads="1"/>
          </p:cNvSpPr>
          <p:nvPr/>
        </p:nvSpPr>
        <p:spPr bwMode="auto">
          <a:xfrm rot="-1652531">
            <a:off x="6403975" y="1524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45</a:t>
            </a:r>
          </a:p>
        </p:txBody>
      </p:sp>
      <p:sp>
        <p:nvSpPr>
          <p:cNvPr id="5166" name="Text Box 55"/>
          <p:cNvSpPr txBox="1">
            <a:spLocks noChangeArrowheads="1"/>
          </p:cNvSpPr>
          <p:nvPr/>
        </p:nvSpPr>
        <p:spPr bwMode="auto">
          <a:xfrm rot="8213527">
            <a:off x="304800" y="6172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46</a:t>
            </a:r>
          </a:p>
        </p:txBody>
      </p:sp>
      <p:sp>
        <p:nvSpPr>
          <p:cNvPr id="5167" name="Text Box 56"/>
          <p:cNvSpPr txBox="1">
            <a:spLocks noChangeArrowheads="1"/>
          </p:cNvSpPr>
          <p:nvPr/>
        </p:nvSpPr>
        <p:spPr bwMode="auto">
          <a:xfrm>
            <a:off x="838200" y="3810000"/>
            <a:ext cx="933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>
                <a:latin typeface="Tahoma" panose="020B0604030504040204" pitchFamily="34" charset="0"/>
              </a:rPr>
              <a:t>47</a:t>
            </a:r>
          </a:p>
        </p:txBody>
      </p:sp>
      <p:sp>
        <p:nvSpPr>
          <p:cNvPr id="5168" name="Text Box 57"/>
          <p:cNvSpPr txBox="1">
            <a:spLocks noChangeArrowheads="1"/>
          </p:cNvSpPr>
          <p:nvPr/>
        </p:nvSpPr>
        <p:spPr bwMode="auto">
          <a:xfrm rot="2922880">
            <a:off x="1376363" y="1476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48</a:t>
            </a:r>
          </a:p>
        </p:txBody>
      </p:sp>
      <p:sp>
        <p:nvSpPr>
          <p:cNvPr id="5169" name="Text Box 58"/>
          <p:cNvSpPr txBox="1">
            <a:spLocks noChangeArrowheads="1"/>
          </p:cNvSpPr>
          <p:nvPr/>
        </p:nvSpPr>
        <p:spPr bwMode="auto">
          <a:xfrm rot="-8802053">
            <a:off x="3219450" y="45720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49</a:t>
            </a:r>
            <a:endParaRPr lang="en-US" altLang="en-US"/>
          </a:p>
        </p:txBody>
      </p:sp>
      <p:sp>
        <p:nvSpPr>
          <p:cNvPr id="5170" name="Text Box 59"/>
          <p:cNvSpPr txBox="1">
            <a:spLocks noChangeArrowheads="1"/>
          </p:cNvSpPr>
          <p:nvPr/>
        </p:nvSpPr>
        <p:spPr bwMode="auto">
          <a:xfrm rot="-8836516">
            <a:off x="5334000" y="3657600"/>
            <a:ext cx="7461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>
                <a:latin typeface="Marigold"/>
              </a:rPr>
              <a:t>50</a:t>
            </a:r>
          </a:p>
        </p:txBody>
      </p:sp>
      <p:sp>
        <p:nvSpPr>
          <p:cNvPr id="5171" name="Text Box 60"/>
          <p:cNvSpPr txBox="1">
            <a:spLocks noChangeArrowheads="1"/>
          </p:cNvSpPr>
          <p:nvPr/>
        </p:nvSpPr>
        <p:spPr bwMode="auto">
          <a:xfrm>
            <a:off x="4438650" y="6096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i="1"/>
              <a:t>51</a:t>
            </a:r>
          </a:p>
        </p:txBody>
      </p:sp>
      <p:sp>
        <p:nvSpPr>
          <p:cNvPr id="5172" name="Text Box 61"/>
          <p:cNvSpPr txBox="1">
            <a:spLocks noChangeArrowheads="1"/>
          </p:cNvSpPr>
          <p:nvPr/>
        </p:nvSpPr>
        <p:spPr bwMode="auto">
          <a:xfrm rot="9279998">
            <a:off x="7512050" y="4953000"/>
            <a:ext cx="10985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7200" i="1"/>
              <a:t>52</a:t>
            </a:r>
          </a:p>
        </p:txBody>
      </p:sp>
      <p:sp>
        <p:nvSpPr>
          <p:cNvPr id="5173" name="Text Box 62"/>
          <p:cNvSpPr txBox="1">
            <a:spLocks noChangeArrowheads="1"/>
          </p:cNvSpPr>
          <p:nvPr/>
        </p:nvSpPr>
        <p:spPr bwMode="auto">
          <a:xfrm rot="3561602">
            <a:off x="7016750" y="2139950"/>
            <a:ext cx="10223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/>
              <a:t>53</a:t>
            </a:r>
          </a:p>
        </p:txBody>
      </p:sp>
      <p:sp>
        <p:nvSpPr>
          <p:cNvPr id="5174" name="Text Box 63"/>
          <p:cNvSpPr txBox="1">
            <a:spLocks noChangeArrowheads="1"/>
          </p:cNvSpPr>
          <p:nvPr/>
        </p:nvSpPr>
        <p:spPr bwMode="auto">
          <a:xfrm rot="4178586">
            <a:off x="6029325" y="10572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54</a:t>
            </a:r>
          </a:p>
        </p:txBody>
      </p:sp>
      <p:sp>
        <p:nvSpPr>
          <p:cNvPr id="5175" name="Text Box 64"/>
          <p:cNvSpPr txBox="1">
            <a:spLocks noChangeArrowheads="1"/>
          </p:cNvSpPr>
          <p:nvPr/>
        </p:nvSpPr>
        <p:spPr bwMode="auto">
          <a:xfrm rot="2585924">
            <a:off x="1066800" y="4724400"/>
            <a:ext cx="946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 i="1"/>
              <a:t>54</a:t>
            </a:r>
          </a:p>
        </p:txBody>
      </p:sp>
      <p:sp>
        <p:nvSpPr>
          <p:cNvPr id="5176" name="Text Box 65"/>
          <p:cNvSpPr txBox="1">
            <a:spLocks noChangeArrowheads="1"/>
          </p:cNvSpPr>
          <p:nvPr/>
        </p:nvSpPr>
        <p:spPr bwMode="auto">
          <a:xfrm rot="-1719543">
            <a:off x="2286000" y="30480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56</a:t>
            </a:r>
          </a:p>
        </p:txBody>
      </p:sp>
      <p:sp>
        <p:nvSpPr>
          <p:cNvPr id="5177" name="Text Box 66"/>
          <p:cNvSpPr txBox="1">
            <a:spLocks noChangeArrowheads="1"/>
          </p:cNvSpPr>
          <p:nvPr/>
        </p:nvSpPr>
        <p:spPr bwMode="auto">
          <a:xfrm rot="-3455504">
            <a:off x="2090737" y="881063"/>
            <a:ext cx="8540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>
                <a:latin typeface="Algerian" panose="04020705040A02060702" pitchFamily="82" charset="0"/>
              </a:rPr>
              <a:t>57</a:t>
            </a:r>
          </a:p>
        </p:txBody>
      </p:sp>
      <p:sp>
        <p:nvSpPr>
          <p:cNvPr id="5178" name="Text Box 67"/>
          <p:cNvSpPr txBox="1">
            <a:spLocks noChangeArrowheads="1"/>
          </p:cNvSpPr>
          <p:nvPr/>
        </p:nvSpPr>
        <p:spPr bwMode="auto">
          <a:xfrm>
            <a:off x="3886200" y="5105400"/>
            <a:ext cx="12287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 i="1">
                <a:latin typeface="Ozzie Black"/>
              </a:rPr>
              <a:t>58</a:t>
            </a:r>
          </a:p>
        </p:txBody>
      </p:sp>
      <p:sp>
        <p:nvSpPr>
          <p:cNvPr id="5179" name="Text Box 68"/>
          <p:cNvSpPr txBox="1">
            <a:spLocks noChangeArrowheads="1"/>
          </p:cNvSpPr>
          <p:nvPr/>
        </p:nvSpPr>
        <p:spPr bwMode="auto">
          <a:xfrm rot="10546325">
            <a:off x="4337050" y="4022725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59</a:t>
            </a:r>
          </a:p>
        </p:txBody>
      </p:sp>
      <p:sp>
        <p:nvSpPr>
          <p:cNvPr id="5180" name="Text Box 69"/>
          <p:cNvSpPr txBox="1">
            <a:spLocks noChangeArrowheads="1"/>
          </p:cNvSpPr>
          <p:nvPr/>
        </p:nvSpPr>
        <p:spPr bwMode="auto">
          <a:xfrm rot="8948575">
            <a:off x="4114800" y="1295400"/>
            <a:ext cx="10985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>
                <a:latin typeface="Tahoma" panose="020B0604030504040204" pitchFamily="34" charset="0"/>
              </a:rPr>
              <a:t>60</a:t>
            </a:r>
          </a:p>
        </p:txBody>
      </p:sp>
      <p:sp>
        <p:nvSpPr>
          <p:cNvPr id="5181" name="Text Box 70"/>
          <p:cNvSpPr txBox="1">
            <a:spLocks noChangeArrowheads="1"/>
          </p:cNvSpPr>
          <p:nvPr/>
        </p:nvSpPr>
        <p:spPr bwMode="auto">
          <a:xfrm rot="2929866">
            <a:off x="6070600" y="459740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61</a:t>
            </a:r>
          </a:p>
        </p:txBody>
      </p:sp>
      <p:sp>
        <p:nvSpPr>
          <p:cNvPr id="5182" name="Text Box 71"/>
          <p:cNvSpPr txBox="1">
            <a:spLocks noChangeArrowheads="1"/>
          </p:cNvSpPr>
          <p:nvPr/>
        </p:nvSpPr>
        <p:spPr bwMode="auto">
          <a:xfrm>
            <a:off x="8289925" y="230981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62</a:t>
            </a:r>
          </a:p>
        </p:txBody>
      </p:sp>
      <p:sp>
        <p:nvSpPr>
          <p:cNvPr id="5183" name="Text Box 72"/>
          <p:cNvSpPr txBox="1">
            <a:spLocks noChangeArrowheads="1"/>
          </p:cNvSpPr>
          <p:nvPr/>
        </p:nvSpPr>
        <p:spPr bwMode="auto">
          <a:xfrm rot="-4669490">
            <a:off x="7642226" y="12922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63</a:t>
            </a:r>
          </a:p>
        </p:txBody>
      </p:sp>
      <p:sp>
        <p:nvSpPr>
          <p:cNvPr id="5184" name="Text Box 73"/>
          <p:cNvSpPr txBox="1">
            <a:spLocks noChangeArrowheads="1"/>
          </p:cNvSpPr>
          <p:nvPr/>
        </p:nvSpPr>
        <p:spPr bwMode="auto">
          <a:xfrm rot="-2973996">
            <a:off x="2209800" y="45720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64</a:t>
            </a:r>
          </a:p>
        </p:txBody>
      </p:sp>
      <p:sp>
        <p:nvSpPr>
          <p:cNvPr id="5185" name="Text Box 74"/>
          <p:cNvSpPr txBox="1">
            <a:spLocks noChangeArrowheads="1"/>
          </p:cNvSpPr>
          <p:nvPr/>
        </p:nvSpPr>
        <p:spPr bwMode="auto">
          <a:xfrm rot="3871547">
            <a:off x="1736725" y="26066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65</a:t>
            </a:r>
          </a:p>
        </p:txBody>
      </p:sp>
      <p:sp>
        <p:nvSpPr>
          <p:cNvPr id="5186" name="Text Box 75"/>
          <p:cNvSpPr txBox="1">
            <a:spLocks noChangeArrowheads="1"/>
          </p:cNvSpPr>
          <p:nvPr/>
        </p:nvSpPr>
        <p:spPr bwMode="auto">
          <a:xfrm rot="4606073">
            <a:off x="1127125" y="17684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66</a:t>
            </a:r>
          </a:p>
        </p:txBody>
      </p:sp>
      <p:sp>
        <p:nvSpPr>
          <p:cNvPr id="5187" name="Text Box 76"/>
          <p:cNvSpPr txBox="1">
            <a:spLocks noChangeArrowheads="1"/>
          </p:cNvSpPr>
          <p:nvPr/>
        </p:nvSpPr>
        <p:spPr bwMode="auto">
          <a:xfrm rot="2166845">
            <a:off x="4953000" y="60198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67</a:t>
            </a:r>
            <a:endParaRPr lang="en-US" altLang="en-US"/>
          </a:p>
        </p:txBody>
      </p:sp>
      <p:sp>
        <p:nvSpPr>
          <p:cNvPr id="5188" name="Text Box 77"/>
          <p:cNvSpPr txBox="1">
            <a:spLocks noChangeArrowheads="1"/>
          </p:cNvSpPr>
          <p:nvPr/>
        </p:nvSpPr>
        <p:spPr bwMode="auto">
          <a:xfrm rot="-1315112">
            <a:off x="2979738" y="2220913"/>
            <a:ext cx="10604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>
                <a:latin typeface="Stencil" panose="040409050D0802020404" pitchFamily="82" charset="0"/>
              </a:rPr>
              <a:t>68</a:t>
            </a:r>
          </a:p>
        </p:txBody>
      </p:sp>
      <p:sp>
        <p:nvSpPr>
          <p:cNvPr id="5189" name="Text Box 78"/>
          <p:cNvSpPr txBox="1">
            <a:spLocks noChangeArrowheads="1"/>
          </p:cNvSpPr>
          <p:nvPr/>
        </p:nvSpPr>
        <p:spPr bwMode="auto">
          <a:xfrm rot="3633748">
            <a:off x="4327525" y="3968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69</a:t>
            </a:r>
          </a:p>
        </p:txBody>
      </p:sp>
      <p:sp>
        <p:nvSpPr>
          <p:cNvPr id="5190" name="Text Box 79"/>
          <p:cNvSpPr txBox="1">
            <a:spLocks noChangeArrowheads="1"/>
          </p:cNvSpPr>
          <p:nvPr/>
        </p:nvSpPr>
        <p:spPr bwMode="auto">
          <a:xfrm rot="-2421878">
            <a:off x="7543800" y="6172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70</a:t>
            </a:r>
          </a:p>
        </p:txBody>
      </p:sp>
      <p:sp>
        <p:nvSpPr>
          <p:cNvPr id="5191" name="Text Box 80"/>
          <p:cNvSpPr txBox="1">
            <a:spLocks noChangeArrowheads="1"/>
          </p:cNvSpPr>
          <p:nvPr/>
        </p:nvSpPr>
        <p:spPr bwMode="auto">
          <a:xfrm rot="9811790">
            <a:off x="8126413" y="4014788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71</a:t>
            </a:r>
          </a:p>
        </p:txBody>
      </p:sp>
      <p:sp>
        <p:nvSpPr>
          <p:cNvPr id="5192" name="Text Box 81"/>
          <p:cNvSpPr txBox="1">
            <a:spLocks noChangeArrowheads="1"/>
          </p:cNvSpPr>
          <p:nvPr/>
        </p:nvSpPr>
        <p:spPr bwMode="auto">
          <a:xfrm rot="-3843884">
            <a:off x="8085138" y="174625"/>
            <a:ext cx="869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/>
              <a:t>72</a:t>
            </a:r>
          </a:p>
        </p:txBody>
      </p:sp>
      <p:sp>
        <p:nvSpPr>
          <p:cNvPr id="5193" name="Text Box 82"/>
          <p:cNvSpPr txBox="1">
            <a:spLocks noChangeArrowheads="1"/>
          </p:cNvSpPr>
          <p:nvPr/>
        </p:nvSpPr>
        <p:spPr bwMode="auto">
          <a:xfrm rot="2513499">
            <a:off x="377825" y="5657850"/>
            <a:ext cx="6762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latin typeface="OCR A Extended" panose="02010509020102010303" pitchFamily="50" charset="0"/>
              </a:rPr>
              <a:t>73</a:t>
            </a:r>
          </a:p>
        </p:txBody>
      </p:sp>
      <p:sp>
        <p:nvSpPr>
          <p:cNvPr id="5194" name="Text Box 83"/>
          <p:cNvSpPr txBox="1">
            <a:spLocks noChangeArrowheads="1"/>
          </p:cNvSpPr>
          <p:nvPr/>
        </p:nvSpPr>
        <p:spPr bwMode="auto">
          <a:xfrm rot="3238788">
            <a:off x="800100" y="2324100"/>
            <a:ext cx="10223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/>
              <a:t>74</a:t>
            </a:r>
          </a:p>
        </p:txBody>
      </p:sp>
      <p:sp>
        <p:nvSpPr>
          <p:cNvPr id="5195" name="Text Box 84"/>
          <p:cNvSpPr txBox="1">
            <a:spLocks noChangeArrowheads="1"/>
          </p:cNvSpPr>
          <p:nvPr/>
        </p:nvSpPr>
        <p:spPr bwMode="auto">
          <a:xfrm rot="-2977726">
            <a:off x="218282" y="924718"/>
            <a:ext cx="539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/>
              <a:t>75</a:t>
            </a:r>
          </a:p>
        </p:txBody>
      </p:sp>
      <p:sp>
        <p:nvSpPr>
          <p:cNvPr id="5196" name="Text Box 85"/>
          <p:cNvSpPr txBox="1">
            <a:spLocks noChangeArrowheads="1"/>
          </p:cNvSpPr>
          <p:nvPr/>
        </p:nvSpPr>
        <p:spPr bwMode="auto">
          <a:xfrm rot="-1635778">
            <a:off x="5486400" y="51054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76</a:t>
            </a:r>
            <a:endParaRPr lang="en-US" altLang="en-US"/>
          </a:p>
        </p:txBody>
      </p:sp>
      <p:sp>
        <p:nvSpPr>
          <p:cNvPr id="5197" name="Text Box 86"/>
          <p:cNvSpPr txBox="1">
            <a:spLocks noChangeArrowheads="1"/>
          </p:cNvSpPr>
          <p:nvPr/>
        </p:nvSpPr>
        <p:spPr bwMode="auto">
          <a:xfrm rot="7637529">
            <a:off x="4137025" y="22764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77</a:t>
            </a:r>
          </a:p>
        </p:txBody>
      </p:sp>
      <p:sp>
        <p:nvSpPr>
          <p:cNvPr id="5198" name="Text Box 87"/>
          <p:cNvSpPr txBox="1">
            <a:spLocks noChangeArrowheads="1"/>
          </p:cNvSpPr>
          <p:nvPr/>
        </p:nvSpPr>
        <p:spPr bwMode="auto">
          <a:xfrm rot="4383582">
            <a:off x="5384800" y="109220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78</a:t>
            </a:r>
          </a:p>
        </p:txBody>
      </p:sp>
      <p:sp>
        <p:nvSpPr>
          <p:cNvPr id="5199" name="Text Box 88"/>
          <p:cNvSpPr txBox="1">
            <a:spLocks noChangeArrowheads="1"/>
          </p:cNvSpPr>
          <p:nvPr/>
        </p:nvSpPr>
        <p:spPr bwMode="auto">
          <a:xfrm>
            <a:off x="6172200" y="60198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79</a:t>
            </a:r>
          </a:p>
        </p:txBody>
      </p:sp>
      <p:sp>
        <p:nvSpPr>
          <p:cNvPr id="5200" name="Text Box 89"/>
          <p:cNvSpPr txBox="1">
            <a:spLocks noChangeArrowheads="1"/>
          </p:cNvSpPr>
          <p:nvPr/>
        </p:nvSpPr>
        <p:spPr bwMode="auto">
          <a:xfrm rot="2913047">
            <a:off x="6118225" y="2263775"/>
            <a:ext cx="869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/>
              <a:t>80</a:t>
            </a:r>
          </a:p>
        </p:txBody>
      </p:sp>
      <p:sp>
        <p:nvSpPr>
          <p:cNvPr id="4186" name="Text Box 90"/>
          <p:cNvSpPr txBox="1">
            <a:spLocks noChangeArrowheads="1"/>
          </p:cNvSpPr>
          <p:nvPr/>
        </p:nvSpPr>
        <p:spPr bwMode="auto">
          <a:xfrm rot="18820016">
            <a:off x="6481763" y="1595437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</a:rPr>
              <a:t>81</a:t>
            </a:r>
          </a:p>
        </p:txBody>
      </p:sp>
      <p:sp>
        <p:nvSpPr>
          <p:cNvPr id="5202" name="Text Box 91"/>
          <p:cNvSpPr txBox="1">
            <a:spLocks noChangeArrowheads="1"/>
          </p:cNvSpPr>
          <p:nvPr/>
        </p:nvSpPr>
        <p:spPr bwMode="auto">
          <a:xfrm rot="6802566">
            <a:off x="2422525" y="58070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82</a:t>
            </a:r>
          </a:p>
        </p:txBody>
      </p:sp>
      <p:sp>
        <p:nvSpPr>
          <p:cNvPr id="5203" name="Text Box 92"/>
          <p:cNvSpPr txBox="1">
            <a:spLocks noChangeArrowheads="1"/>
          </p:cNvSpPr>
          <p:nvPr/>
        </p:nvSpPr>
        <p:spPr bwMode="auto">
          <a:xfrm rot="9860308">
            <a:off x="1539875" y="3284538"/>
            <a:ext cx="6413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>
                <a:latin typeface="Bookshelf Symbol 1"/>
              </a:rPr>
              <a:t>83</a:t>
            </a:r>
          </a:p>
        </p:txBody>
      </p:sp>
      <p:sp>
        <p:nvSpPr>
          <p:cNvPr id="5204" name="Text Box 93"/>
          <p:cNvSpPr txBox="1">
            <a:spLocks noChangeArrowheads="1"/>
          </p:cNvSpPr>
          <p:nvPr/>
        </p:nvSpPr>
        <p:spPr bwMode="auto">
          <a:xfrm rot="2896765">
            <a:off x="2271713" y="1763713"/>
            <a:ext cx="48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Bernard MT Condensed" panose="02050806060905020404" pitchFamily="18" charset="0"/>
              </a:rPr>
              <a:t>84</a:t>
            </a:r>
          </a:p>
        </p:txBody>
      </p:sp>
      <p:sp>
        <p:nvSpPr>
          <p:cNvPr id="5205" name="Text Box 94"/>
          <p:cNvSpPr txBox="1">
            <a:spLocks noChangeArrowheads="1"/>
          </p:cNvSpPr>
          <p:nvPr/>
        </p:nvSpPr>
        <p:spPr bwMode="auto">
          <a:xfrm rot="1258293">
            <a:off x="2971800" y="5715000"/>
            <a:ext cx="946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/>
              <a:t>85</a:t>
            </a:r>
            <a:endParaRPr lang="en-US" altLang="en-US"/>
          </a:p>
        </p:txBody>
      </p:sp>
      <p:sp>
        <p:nvSpPr>
          <p:cNvPr id="5206" name="Text Box 95"/>
          <p:cNvSpPr txBox="1">
            <a:spLocks noChangeArrowheads="1"/>
          </p:cNvSpPr>
          <p:nvPr/>
        </p:nvSpPr>
        <p:spPr bwMode="auto">
          <a:xfrm rot="-3256982">
            <a:off x="5334000" y="22860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86</a:t>
            </a:r>
          </a:p>
        </p:txBody>
      </p:sp>
      <p:sp>
        <p:nvSpPr>
          <p:cNvPr id="5207" name="Text Box 96"/>
          <p:cNvSpPr txBox="1">
            <a:spLocks noChangeArrowheads="1"/>
          </p:cNvSpPr>
          <p:nvPr/>
        </p:nvSpPr>
        <p:spPr bwMode="auto">
          <a:xfrm rot="-2306704">
            <a:off x="3048000" y="1524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87</a:t>
            </a:r>
          </a:p>
        </p:txBody>
      </p:sp>
      <p:sp>
        <p:nvSpPr>
          <p:cNvPr id="5208" name="Text Box 97"/>
          <p:cNvSpPr txBox="1">
            <a:spLocks noChangeArrowheads="1"/>
          </p:cNvSpPr>
          <p:nvPr/>
        </p:nvSpPr>
        <p:spPr bwMode="auto">
          <a:xfrm rot="-3124045">
            <a:off x="7070725" y="54260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88</a:t>
            </a:r>
          </a:p>
        </p:txBody>
      </p:sp>
      <p:sp>
        <p:nvSpPr>
          <p:cNvPr id="5209" name="Text Box 98"/>
          <p:cNvSpPr txBox="1">
            <a:spLocks noChangeArrowheads="1"/>
          </p:cNvSpPr>
          <p:nvPr/>
        </p:nvSpPr>
        <p:spPr bwMode="auto">
          <a:xfrm rot="10381764">
            <a:off x="7816850" y="3068638"/>
            <a:ext cx="10223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/>
              <a:t>89</a:t>
            </a:r>
          </a:p>
        </p:txBody>
      </p:sp>
      <p:sp>
        <p:nvSpPr>
          <p:cNvPr id="5210" name="Text Box 99"/>
          <p:cNvSpPr txBox="1">
            <a:spLocks noChangeArrowheads="1"/>
          </p:cNvSpPr>
          <p:nvPr/>
        </p:nvSpPr>
        <p:spPr bwMode="auto">
          <a:xfrm rot="1452739">
            <a:off x="7615238" y="1804988"/>
            <a:ext cx="577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Old English"/>
              </a:rPr>
              <a:t>90</a:t>
            </a:r>
          </a:p>
        </p:txBody>
      </p:sp>
      <p:sp>
        <p:nvSpPr>
          <p:cNvPr id="5211" name="Text Box 208"/>
          <p:cNvSpPr txBox="1">
            <a:spLocks noChangeArrowheads="1"/>
          </p:cNvSpPr>
          <p:nvPr/>
        </p:nvSpPr>
        <p:spPr bwMode="auto">
          <a:xfrm>
            <a:off x="4022725" y="47656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5212" name="Slide Number Placeholder 9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85BEAC-3985-432C-83C0-085F5F7E6E3C}" type="slidenum">
              <a:rPr lang="en-US" altLang="en-US" sz="1400"/>
              <a:pPr/>
              <a:t>3</a:t>
            </a:fld>
            <a:endParaRPr lang="en-US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/>
              <a:t>For our first action, we are going to implement 5S in this area.</a:t>
            </a:r>
          </a:p>
          <a:p>
            <a:pPr>
              <a:buFontTx/>
              <a:buChar char="•"/>
            </a:pPr>
            <a:r>
              <a:rPr lang="en-US" altLang="en-US"/>
              <a:t>The first step of this is “Sort” and so we have removed from the area all the numbers from 50 to 90 which are not needed.</a:t>
            </a:r>
          </a:p>
          <a:p>
            <a:pPr>
              <a:buFontTx/>
              <a:buChar char="•"/>
            </a:pPr>
            <a:r>
              <a:rPr lang="en-US" altLang="en-US"/>
              <a:t>Same rule apply.  Strike out numbers 1 to 49 in sequence during a 20 second shift.</a:t>
            </a:r>
          </a:p>
        </p:txBody>
      </p:sp>
      <p:sp>
        <p:nvSpPr>
          <p:cNvPr id="61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4043F6D-62E1-4B1C-BEC4-32EDA2C8F4FD}" type="slidenum">
              <a:rPr lang="en-US" altLang="en-US" sz="1400"/>
              <a:pPr/>
              <a:t>4</a:t>
            </a:fld>
            <a:endParaRPr lang="en-US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 rot="5778071">
            <a:off x="1370013" y="5716587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/>
              <a:t>1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 rot="-1105757">
            <a:off x="2508250" y="2157413"/>
            <a:ext cx="463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 rot="7445786">
            <a:off x="567532" y="34686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 rot="-9722312">
            <a:off x="5562600" y="5791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4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 rot="559330">
            <a:off x="5024438" y="281305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5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 rot="4821109">
            <a:off x="3009900" y="11049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Albertus"/>
              </a:rPr>
              <a:t>6</a:t>
            </a: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 rot="10608044">
            <a:off x="8442325" y="4699000"/>
            <a:ext cx="428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latin typeface="Algerian" panose="04020705040A02060702" pitchFamily="82" charset="0"/>
              </a:rPr>
              <a:t>7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 rot="-5149104">
            <a:off x="6317457" y="3207543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Old English"/>
              </a:rPr>
              <a:t>8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 rot="3160852">
            <a:off x="7450932" y="88661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9</a:t>
            </a:r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2057400" y="51816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10</a:t>
            </a:r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 rot="3739197">
            <a:off x="2280444" y="3891756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11</a:t>
            </a:r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 rot="10286672">
            <a:off x="1676400" y="14478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12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4479925" y="592931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1"/>
              <a:t>13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 rot="1032637">
            <a:off x="3122613" y="4068763"/>
            <a:ext cx="37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Strider"/>
              </a:rPr>
              <a:t>14</a:t>
            </a: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 rot="4442509">
            <a:off x="5414963" y="14430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15</a:t>
            </a:r>
          </a:p>
        </p:txBody>
      </p:sp>
      <p:sp>
        <p:nvSpPr>
          <p:cNvPr id="7185" name="Text Box 18"/>
          <p:cNvSpPr txBox="1">
            <a:spLocks noChangeArrowheads="1"/>
          </p:cNvSpPr>
          <p:nvPr/>
        </p:nvSpPr>
        <p:spPr bwMode="auto">
          <a:xfrm rot="-1791546">
            <a:off x="6019800" y="4800600"/>
            <a:ext cx="1092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>
                <a:latin typeface="Rockwell" panose="02060603020205020403" pitchFamily="18" charset="0"/>
              </a:rPr>
              <a:t>16</a:t>
            </a:r>
          </a:p>
        </p:txBody>
      </p:sp>
      <p:sp>
        <p:nvSpPr>
          <p:cNvPr id="7186" name="Text Box 19"/>
          <p:cNvSpPr txBox="1">
            <a:spLocks noChangeArrowheads="1"/>
          </p:cNvSpPr>
          <p:nvPr/>
        </p:nvSpPr>
        <p:spPr bwMode="auto">
          <a:xfrm rot="2092250">
            <a:off x="7086600" y="38862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17</a:t>
            </a:r>
          </a:p>
        </p:txBody>
      </p:sp>
      <p:sp>
        <p:nvSpPr>
          <p:cNvPr id="7187" name="Text Box 21"/>
          <p:cNvSpPr txBox="1">
            <a:spLocks noChangeArrowheads="1"/>
          </p:cNvSpPr>
          <p:nvPr/>
        </p:nvSpPr>
        <p:spPr bwMode="auto">
          <a:xfrm rot="10762735">
            <a:off x="990600" y="60198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i="1"/>
              <a:t>19</a:t>
            </a:r>
          </a:p>
        </p:txBody>
      </p:sp>
      <p:sp>
        <p:nvSpPr>
          <p:cNvPr id="7188" name="Text Box 22"/>
          <p:cNvSpPr txBox="1">
            <a:spLocks noChangeArrowheads="1"/>
          </p:cNvSpPr>
          <p:nvPr/>
        </p:nvSpPr>
        <p:spPr bwMode="auto">
          <a:xfrm rot="-8720569">
            <a:off x="307975" y="2968625"/>
            <a:ext cx="869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/>
              <a:t>20</a:t>
            </a:r>
          </a:p>
        </p:txBody>
      </p:sp>
      <p:sp>
        <p:nvSpPr>
          <p:cNvPr id="7189" name="Text Box 23"/>
          <p:cNvSpPr txBox="1">
            <a:spLocks noChangeArrowheads="1"/>
          </p:cNvSpPr>
          <p:nvPr/>
        </p:nvSpPr>
        <p:spPr bwMode="auto">
          <a:xfrm rot="4256370">
            <a:off x="853282" y="746918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21</a:t>
            </a:r>
          </a:p>
        </p:txBody>
      </p:sp>
      <p:sp>
        <p:nvSpPr>
          <p:cNvPr id="7190" name="Text Box 24"/>
          <p:cNvSpPr txBox="1">
            <a:spLocks noChangeArrowheads="1"/>
          </p:cNvSpPr>
          <p:nvPr/>
        </p:nvSpPr>
        <p:spPr bwMode="auto">
          <a:xfrm rot="7002008">
            <a:off x="3298826" y="525938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22</a:t>
            </a:r>
            <a:endParaRPr lang="en-US" altLang="en-US" sz="4800"/>
          </a:p>
        </p:txBody>
      </p:sp>
      <p:sp>
        <p:nvSpPr>
          <p:cNvPr id="7191" name="Text Box 25"/>
          <p:cNvSpPr txBox="1">
            <a:spLocks noChangeArrowheads="1"/>
          </p:cNvSpPr>
          <p:nvPr/>
        </p:nvSpPr>
        <p:spPr bwMode="auto">
          <a:xfrm>
            <a:off x="5562600" y="29718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23</a:t>
            </a:r>
          </a:p>
        </p:txBody>
      </p:sp>
      <p:sp>
        <p:nvSpPr>
          <p:cNvPr id="7192" name="Text Box 26"/>
          <p:cNvSpPr txBox="1">
            <a:spLocks noChangeArrowheads="1"/>
          </p:cNvSpPr>
          <p:nvPr/>
        </p:nvSpPr>
        <p:spPr bwMode="auto">
          <a:xfrm rot="1871437">
            <a:off x="3581400" y="7620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24</a:t>
            </a:r>
          </a:p>
        </p:txBody>
      </p:sp>
      <p:sp>
        <p:nvSpPr>
          <p:cNvPr id="7193" name="Text Box 27"/>
          <p:cNvSpPr txBox="1">
            <a:spLocks noChangeArrowheads="1"/>
          </p:cNvSpPr>
          <p:nvPr/>
        </p:nvSpPr>
        <p:spPr bwMode="auto">
          <a:xfrm rot="4314359">
            <a:off x="8315325" y="582136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25</a:t>
            </a:r>
          </a:p>
        </p:txBody>
      </p:sp>
      <p:sp>
        <p:nvSpPr>
          <p:cNvPr id="7194" name="Text Box 28"/>
          <p:cNvSpPr txBox="1">
            <a:spLocks noChangeArrowheads="1"/>
          </p:cNvSpPr>
          <p:nvPr/>
        </p:nvSpPr>
        <p:spPr bwMode="auto">
          <a:xfrm rot="-4642424">
            <a:off x="6176963" y="38052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26</a:t>
            </a:r>
          </a:p>
        </p:txBody>
      </p:sp>
      <p:sp>
        <p:nvSpPr>
          <p:cNvPr id="7195" name="Text Box 29"/>
          <p:cNvSpPr txBox="1">
            <a:spLocks noChangeArrowheads="1"/>
          </p:cNvSpPr>
          <p:nvPr/>
        </p:nvSpPr>
        <p:spPr bwMode="auto">
          <a:xfrm rot="5400000">
            <a:off x="7400925" y="2952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27</a:t>
            </a:r>
          </a:p>
        </p:txBody>
      </p:sp>
      <p:sp>
        <p:nvSpPr>
          <p:cNvPr id="7196" name="Text Box 30"/>
          <p:cNvSpPr txBox="1">
            <a:spLocks noChangeArrowheads="1"/>
          </p:cNvSpPr>
          <p:nvPr/>
        </p:nvSpPr>
        <p:spPr bwMode="auto">
          <a:xfrm rot="-3020812">
            <a:off x="314325" y="47148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b="1"/>
              <a:t>28</a:t>
            </a:r>
          </a:p>
        </p:txBody>
      </p:sp>
      <p:sp>
        <p:nvSpPr>
          <p:cNvPr id="7197" name="Text Box 31"/>
          <p:cNvSpPr txBox="1">
            <a:spLocks noChangeArrowheads="1"/>
          </p:cNvSpPr>
          <p:nvPr/>
        </p:nvSpPr>
        <p:spPr bwMode="auto">
          <a:xfrm rot="2486953">
            <a:off x="152400" y="2438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29</a:t>
            </a:r>
          </a:p>
        </p:txBody>
      </p:sp>
      <p:sp>
        <p:nvSpPr>
          <p:cNvPr id="7198" name="Text Box 32"/>
          <p:cNvSpPr txBox="1">
            <a:spLocks noChangeArrowheads="1"/>
          </p:cNvSpPr>
          <p:nvPr/>
        </p:nvSpPr>
        <p:spPr bwMode="auto">
          <a:xfrm>
            <a:off x="2286000" y="2286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30</a:t>
            </a:r>
            <a:endParaRPr lang="en-US" altLang="en-US"/>
          </a:p>
        </p:txBody>
      </p:sp>
      <p:sp>
        <p:nvSpPr>
          <p:cNvPr id="7199" name="Text Box 33"/>
          <p:cNvSpPr txBox="1">
            <a:spLocks noChangeArrowheads="1"/>
          </p:cNvSpPr>
          <p:nvPr/>
        </p:nvSpPr>
        <p:spPr bwMode="auto">
          <a:xfrm rot="1845105">
            <a:off x="4572000" y="4495800"/>
            <a:ext cx="946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/>
              <a:t>31</a:t>
            </a:r>
          </a:p>
        </p:txBody>
      </p:sp>
      <p:sp>
        <p:nvSpPr>
          <p:cNvPr id="7200" name="Text Box 34"/>
          <p:cNvSpPr txBox="1">
            <a:spLocks noChangeArrowheads="1"/>
          </p:cNvSpPr>
          <p:nvPr/>
        </p:nvSpPr>
        <p:spPr bwMode="auto">
          <a:xfrm rot="3410979">
            <a:off x="3124200" y="3048000"/>
            <a:ext cx="14033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9600"/>
              <a:t>32</a:t>
            </a:r>
          </a:p>
        </p:txBody>
      </p:sp>
      <p:sp>
        <p:nvSpPr>
          <p:cNvPr id="7201" name="Text Box 35"/>
          <p:cNvSpPr txBox="1">
            <a:spLocks noChangeArrowheads="1"/>
          </p:cNvSpPr>
          <p:nvPr/>
        </p:nvSpPr>
        <p:spPr bwMode="auto">
          <a:xfrm rot="9455826">
            <a:off x="5372100" y="228600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33</a:t>
            </a:r>
          </a:p>
        </p:txBody>
      </p:sp>
      <p:sp>
        <p:nvSpPr>
          <p:cNvPr id="7202" name="Text Box 36"/>
          <p:cNvSpPr txBox="1">
            <a:spLocks noChangeArrowheads="1"/>
          </p:cNvSpPr>
          <p:nvPr/>
        </p:nvSpPr>
        <p:spPr bwMode="auto">
          <a:xfrm rot="4813092">
            <a:off x="7137400" y="45847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34</a:t>
            </a:r>
          </a:p>
        </p:txBody>
      </p:sp>
      <p:sp>
        <p:nvSpPr>
          <p:cNvPr id="7203" name="Text Box 37"/>
          <p:cNvSpPr txBox="1">
            <a:spLocks noChangeArrowheads="1"/>
          </p:cNvSpPr>
          <p:nvPr/>
        </p:nvSpPr>
        <p:spPr bwMode="auto">
          <a:xfrm rot="-5030763">
            <a:off x="7589044" y="3039269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35</a:t>
            </a:r>
          </a:p>
        </p:txBody>
      </p:sp>
      <p:sp>
        <p:nvSpPr>
          <p:cNvPr id="7204" name="Text Box 38"/>
          <p:cNvSpPr txBox="1">
            <a:spLocks noChangeArrowheads="1"/>
          </p:cNvSpPr>
          <p:nvPr/>
        </p:nvSpPr>
        <p:spPr bwMode="auto">
          <a:xfrm rot="5296258">
            <a:off x="8024019" y="1224757"/>
            <a:ext cx="793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36</a:t>
            </a:r>
          </a:p>
        </p:txBody>
      </p:sp>
      <p:sp>
        <p:nvSpPr>
          <p:cNvPr id="7205" name="Text Box 39"/>
          <p:cNvSpPr txBox="1">
            <a:spLocks noChangeArrowheads="1"/>
          </p:cNvSpPr>
          <p:nvPr/>
        </p:nvSpPr>
        <p:spPr bwMode="auto">
          <a:xfrm rot="3804640">
            <a:off x="1824038" y="59340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i="1"/>
              <a:t>37</a:t>
            </a:r>
          </a:p>
        </p:txBody>
      </p:sp>
      <p:sp>
        <p:nvSpPr>
          <p:cNvPr id="7206" name="Text Box 40"/>
          <p:cNvSpPr txBox="1">
            <a:spLocks noChangeArrowheads="1"/>
          </p:cNvSpPr>
          <p:nvPr/>
        </p:nvSpPr>
        <p:spPr bwMode="auto">
          <a:xfrm rot="2046325">
            <a:off x="222250" y="39751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Old English"/>
              </a:rPr>
              <a:t>38</a:t>
            </a:r>
          </a:p>
        </p:txBody>
      </p:sp>
      <p:sp>
        <p:nvSpPr>
          <p:cNvPr id="7207" name="Text Box 41"/>
          <p:cNvSpPr txBox="1">
            <a:spLocks noChangeArrowheads="1"/>
          </p:cNvSpPr>
          <p:nvPr/>
        </p:nvSpPr>
        <p:spPr bwMode="auto">
          <a:xfrm rot="9035599">
            <a:off x="225425" y="1747838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39</a:t>
            </a:r>
          </a:p>
        </p:txBody>
      </p:sp>
      <p:sp>
        <p:nvSpPr>
          <p:cNvPr id="7208" name="Text Box 42"/>
          <p:cNvSpPr txBox="1">
            <a:spLocks noChangeArrowheads="1"/>
          </p:cNvSpPr>
          <p:nvPr/>
        </p:nvSpPr>
        <p:spPr bwMode="auto">
          <a:xfrm rot="-403565">
            <a:off x="4267200" y="2895600"/>
            <a:ext cx="12001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7200">
                <a:latin typeface="Arial" panose="020B0604020202020204" pitchFamily="34" charset="0"/>
              </a:rPr>
              <a:t>41</a:t>
            </a:r>
          </a:p>
        </p:txBody>
      </p:sp>
      <p:sp>
        <p:nvSpPr>
          <p:cNvPr id="7209" name="Text Box 43"/>
          <p:cNvSpPr txBox="1">
            <a:spLocks noChangeArrowheads="1"/>
          </p:cNvSpPr>
          <p:nvPr/>
        </p:nvSpPr>
        <p:spPr bwMode="auto">
          <a:xfrm rot="2110724">
            <a:off x="3136900" y="1693863"/>
            <a:ext cx="668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b="1" i="1"/>
              <a:t>42</a:t>
            </a:r>
          </a:p>
        </p:txBody>
      </p:sp>
      <p:sp>
        <p:nvSpPr>
          <p:cNvPr id="7210" name="Text Box 44"/>
          <p:cNvSpPr txBox="1">
            <a:spLocks noChangeArrowheads="1"/>
          </p:cNvSpPr>
          <p:nvPr/>
        </p:nvSpPr>
        <p:spPr bwMode="auto">
          <a:xfrm rot="2244911">
            <a:off x="6788150" y="5786438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>
                <a:latin typeface="Franklin Gothic Demi" panose="020B0703020102020204" pitchFamily="34" charset="0"/>
              </a:rPr>
              <a:t>43</a:t>
            </a:r>
          </a:p>
        </p:txBody>
      </p:sp>
      <p:sp>
        <p:nvSpPr>
          <p:cNvPr id="7211" name="Text Box 45"/>
          <p:cNvSpPr txBox="1">
            <a:spLocks noChangeArrowheads="1"/>
          </p:cNvSpPr>
          <p:nvPr/>
        </p:nvSpPr>
        <p:spPr bwMode="auto">
          <a:xfrm rot="1606631">
            <a:off x="6934200" y="3124200"/>
            <a:ext cx="5270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>
                <a:latin typeface="Onyx" panose="04050602080702020203" pitchFamily="82" charset="0"/>
              </a:rPr>
              <a:t>44</a:t>
            </a:r>
          </a:p>
        </p:txBody>
      </p:sp>
      <p:sp>
        <p:nvSpPr>
          <p:cNvPr id="7212" name="Text Box 46"/>
          <p:cNvSpPr txBox="1">
            <a:spLocks noChangeArrowheads="1"/>
          </p:cNvSpPr>
          <p:nvPr/>
        </p:nvSpPr>
        <p:spPr bwMode="auto">
          <a:xfrm rot="-1652531">
            <a:off x="6403975" y="1524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45</a:t>
            </a:r>
          </a:p>
        </p:txBody>
      </p:sp>
      <p:sp>
        <p:nvSpPr>
          <p:cNvPr id="7213" name="Text Box 47"/>
          <p:cNvSpPr txBox="1">
            <a:spLocks noChangeArrowheads="1"/>
          </p:cNvSpPr>
          <p:nvPr/>
        </p:nvSpPr>
        <p:spPr bwMode="auto">
          <a:xfrm rot="8213527">
            <a:off x="304800" y="6172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46</a:t>
            </a:r>
          </a:p>
        </p:txBody>
      </p:sp>
      <p:sp>
        <p:nvSpPr>
          <p:cNvPr id="7214" name="Text Box 48"/>
          <p:cNvSpPr txBox="1">
            <a:spLocks noChangeArrowheads="1"/>
          </p:cNvSpPr>
          <p:nvPr/>
        </p:nvSpPr>
        <p:spPr bwMode="auto">
          <a:xfrm>
            <a:off x="838200" y="3810000"/>
            <a:ext cx="933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>
                <a:latin typeface="Tahoma" panose="020B0604030504040204" pitchFamily="34" charset="0"/>
              </a:rPr>
              <a:t>47</a:t>
            </a:r>
          </a:p>
        </p:txBody>
      </p:sp>
      <p:sp>
        <p:nvSpPr>
          <p:cNvPr id="7215" name="Text Box 49"/>
          <p:cNvSpPr txBox="1">
            <a:spLocks noChangeArrowheads="1"/>
          </p:cNvSpPr>
          <p:nvPr/>
        </p:nvSpPr>
        <p:spPr bwMode="auto">
          <a:xfrm rot="2922880">
            <a:off x="1376363" y="1476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48</a:t>
            </a:r>
          </a:p>
        </p:txBody>
      </p:sp>
      <p:sp>
        <p:nvSpPr>
          <p:cNvPr id="7216" name="Text Box 50"/>
          <p:cNvSpPr txBox="1">
            <a:spLocks noChangeArrowheads="1"/>
          </p:cNvSpPr>
          <p:nvPr/>
        </p:nvSpPr>
        <p:spPr bwMode="auto">
          <a:xfrm rot="-8802053">
            <a:off x="3219450" y="45720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49</a:t>
            </a:r>
            <a:endParaRPr lang="en-US" altLang="en-US"/>
          </a:p>
        </p:txBody>
      </p:sp>
      <p:sp>
        <p:nvSpPr>
          <p:cNvPr id="7217" name="Text Box 92"/>
          <p:cNvSpPr txBox="1">
            <a:spLocks noChangeArrowheads="1"/>
          </p:cNvSpPr>
          <p:nvPr/>
        </p:nvSpPr>
        <p:spPr bwMode="auto">
          <a:xfrm>
            <a:off x="4022725" y="47656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9309" name="Text Box 93"/>
          <p:cNvSpPr txBox="1">
            <a:spLocks noChangeArrowheads="1"/>
          </p:cNvSpPr>
          <p:nvPr/>
        </p:nvSpPr>
        <p:spPr bwMode="auto">
          <a:xfrm rot="2715581">
            <a:off x="6859588" y="873125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</a:rPr>
              <a:t>18</a:t>
            </a:r>
            <a:endParaRPr lang="en-US" sz="4800">
              <a:latin typeface="Paisley ICG 01 Alt" pitchFamily="2" charset="0"/>
            </a:endParaRPr>
          </a:p>
        </p:txBody>
      </p:sp>
      <p:sp>
        <p:nvSpPr>
          <p:cNvPr id="7219" name="Slide Number Placeholder 5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4CCBF4-191E-489A-96DE-4A965394D445}" type="slidenum">
              <a:rPr lang="en-US" altLang="en-US" sz="1400"/>
              <a:pPr/>
              <a:t>5</a:t>
            </a:fld>
            <a:endParaRPr lang="en-US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/>
              <a:t>Having achieved some improvement, we now need to move onto the next step ”Set In Order”.</a:t>
            </a:r>
          </a:p>
          <a:p>
            <a:pPr>
              <a:buFontTx/>
              <a:buChar char="•"/>
            </a:pPr>
            <a:r>
              <a:rPr lang="en-US" altLang="en-US"/>
              <a:t>We have installed some racking, and we have organized the items so that with Number 1 in the bottom left hand corner, the numbers are located from left to right and bottom to top  - examples 1 in the bottom left, 2 in the middle, and 3 in the top left.</a:t>
            </a:r>
          </a:p>
          <a:p>
            <a:pPr>
              <a:buFontTx/>
              <a:buChar char="•"/>
            </a:pPr>
            <a:r>
              <a:rPr lang="en-US" altLang="en-US"/>
              <a:t>Same rules apply 20 second shift, lowest individual score equals team score etc…</a:t>
            </a:r>
          </a:p>
        </p:txBody>
      </p:sp>
      <p:sp>
        <p:nvSpPr>
          <p:cNvPr id="819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7DB144-99ED-4762-B1B3-B33F16087EFD}" type="slidenum">
              <a:rPr lang="en-US" altLang="en-US" sz="1400"/>
              <a:pPr/>
              <a:t>6</a:t>
            </a:fld>
            <a:endParaRPr lang="en-US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269" name="Line 3"/>
            <p:cNvSpPr>
              <a:spLocks noChangeShapeType="1"/>
            </p:cNvSpPr>
            <p:nvPr/>
          </p:nvSpPr>
          <p:spPr bwMode="auto">
            <a:xfrm>
              <a:off x="0" y="2880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0" name="Line 4"/>
            <p:cNvSpPr>
              <a:spLocks noChangeShapeType="1"/>
            </p:cNvSpPr>
            <p:nvPr/>
          </p:nvSpPr>
          <p:spPr bwMode="auto">
            <a:xfrm>
              <a:off x="0" y="1440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1" name="Line 5"/>
            <p:cNvSpPr>
              <a:spLocks noChangeShapeType="1"/>
            </p:cNvSpPr>
            <p:nvPr/>
          </p:nvSpPr>
          <p:spPr bwMode="auto">
            <a:xfrm flipV="1">
              <a:off x="1920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2" name="Line 6"/>
            <p:cNvSpPr>
              <a:spLocks noChangeShapeType="1"/>
            </p:cNvSpPr>
            <p:nvPr/>
          </p:nvSpPr>
          <p:spPr bwMode="auto">
            <a:xfrm flipV="1">
              <a:off x="3840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19" name="Text Box 7"/>
          <p:cNvSpPr txBox="1">
            <a:spLocks noChangeArrowheads="1"/>
          </p:cNvSpPr>
          <p:nvPr/>
        </p:nvSpPr>
        <p:spPr bwMode="auto">
          <a:xfrm rot="5778071">
            <a:off x="1370013" y="5716587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/>
              <a:t>1</a:t>
            </a: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 rot="-1105757">
            <a:off x="2508250" y="2157413"/>
            <a:ext cx="463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</a:t>
            </a: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 rot="7445786">
            <a:off x="567532" y="34686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</a:t>
            </a:r>
          </a:p>
        </p:txBody>
      </p:sp>
      <p:sp>
        <p:nvSpPr>
          <p:cNvPr id="9222" name="Text Box 10"/>
          <p:cNvSpPr txBox="1">
            <a:spLocks noChangeArrowheads="1"/>
          </p:cNvSpPr>
          <p:nvPr/>
        </p:nvSpPr>
        <p:spPr bwMode="auto">
          <a:xfrm rot="-9722312">
            <a:off x="5562600" y="5791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4</a:t>
            </a:r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 rot="559330">
            <a:off x="5024438" y="281305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5</a:t>
            </a:r>
          </a:p>
        </p:txBody>
      </p:sp>
      <p:sp>
        <p:nvSpPr>
          <p:cNvPr id="9224" name="Text Box 12"/>
          <p:cNvSpPr txBox="1">
            <a:spLocks noChangeArrowheads="1"/>
          </p:cNvSpPr>
          <p:nvPr/>
        </p:nvSpPr>
        <p:spPr bwMode="auto">
          <a:xfrm rot="4821109">
            <a:off x="3009900" y="11049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Albertus"/>
              </a:rPr>
              <a:t>6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 rot="10608044">
            <a:off x="8442325" y="4699000"/>
            <a:ext cx="428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latin typeface="Algerian" panose="04020705040A02060702" pitchFamily="82" charset="0"/>
              </a:rPr>
              <a:t>7</a:t>
            </a:r>
          </a:p>
        </p:txBody>
      </p:sp>
      <p:sp>
        <p:nvSpPr>
          <p:cNvPr id="9226" name="Text Box 14"/>
          <p:cNvSpPr txBox="1">
            <a:spLocks noChangeArrowheads="1"/>
          </p:cNvSpPr>
          <p:nvPr/>
        </p:nvSpPr>
        <p:spPr bwMode="auto">
          <a:xfrm rot="-5149104">
            <a:off x="6317457" y="3207543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Old English"/>
              </a:rPr>
              <a:t>8</a:t>
            </a:r>
          </a:p>
        </p:txBody>
      </p:sp>
      <p:sp>
        <p:nvSpPr>
          <p:cNvPr id="9227" name="Text Box 15"/>
          <p:cNvSpPr txBox="1">
            <a:spLocks noChangeArrowheads="1"/>
          </p:cNvSpPr>
          <p:nvPr/>
        </p:nvSpPr>
        <p:spPr bwMode="auto">
          <a:xfrm rot="3160852">
            <a:off x="7450932" y="88661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9</a:t>
            </a:r>
          </a:p>
        </p:txBody>
      </p:sp>
      <p:sp>
        <p:nvSpPr>
          <p:cNvPr id="9228" name="Text Box 16"/>
          <p:cNvSpPr txBox="1">
            <a:spLocks noChangeArrowheads="1"/>
          </p:cNvSpPr>
          <p:nvPr/>
        </p:nvSpPr>
        <p:spPr bwMode="auto">
          <a:xfrm>
            <a:off x="2057400" y="51816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10</a:t>
            </a:r>
          </a:p>
        </p:txBody>
      </p:sp>
      <p:sp>
        <p:nvSpPr>
          <p:cNvPr id="9229" name="Text Box 17"/>
          <p:cNvSpPr txBox="1">
            <a:spLocks noChangeArrowheads="1"/>
          </p:cNvSpPr>
          <p:nvPr/>
        </p:nvSpPr>
        <p:spPr bwMode="auto">
          <a:xfrm rot="3739197">
            <a:off x="2280444" y="3891756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11</a:t>
            </a:r>
          </a:p>
        </p:txBody>
      </p:sp>
      <p:sp>
        <p:nvSpPr>
          <p:cNvPr id="9230" name="Text Box 18"/>
          <p:cNvSpPr txBox="1">
            <a:spLocks noChangeArrowheads="1"/>
          </p:cNvSpPr>
          <p:nvPr/>
        </p:nvSpPr>
        <p:spPr bwMode="auto">
          <a:xfrm rot="10286672">
            <a:off x="1676400" y="14478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12</a:t>
            </a:r>
          </a:p>
        </p:txBody>
      </p:sp>
      <p:sp>
        <p:nvSpPr>
          <p:cNvPr id="9231" name="Text Box 19"/>
          <p:cNvSpPr txBox="1">
            <a:spLocks noChangeArrowheads="1"/>
          </p:cNvSpPr>
          <p:nvPr/>
        </p:nvSpPr>
        <p:spPr bwMode="auto">
          <a:xfrm>
            <a:off x="4479925" y="592931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1"/>
              <a:t>13</a:t>
            </a:r>
          </a:p>
        </p:txBody>
      </p:sp>
      <p:sp>
        <p:nvSpPr>
          <p:cNvPr id="9232" name="Text Box 20"/>
          <p:cNvSpPr txBox="1">
            <a:spLocks noChangeArrowheads="1"/>
          </p:cNvSpPr>
          <p:nvPr/>
        </p:nvSpPr>
        <p:spPr bwMode="auto">
          <a:xfrm rot="1032637">
            <a:off x="3122613" y="4068763"/>
            <a:ext cx="37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Strider"/>
              </a:rPr>
              <a:t>14</a:t>
            </a:r>
          </a:p>
        </p:txBody>
      </p:sp>
      <p:sp>
        <p:nvSpPr>
          <p:cNvPr id="9233" name="Text Box 21"/>
          <p:cNvSpPr txBox="1">
            <a:spLocks noChangeArrowheads="1"/>
          </p:cNvSpPr>
          <p:nvPr/>
        </p:nvSpPr>
        <p:spPr bwMode="auto">
          <a:xfrm rot="4442509">
            <a:off x="5414963" y="14430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15</a:t>
            </a:r>
          </a:p>
        </p:txBody>
      </p:sp>
      <p:sp>
        <p:nvSpPr>
          <p:cNvPr id="9234" name="Text Box 22"/>
          <p:cNvSpPr txBox="1">
            <a:spLocks noChangeArrowheads="1"/>
          </p:cNvSpPr>
          <p:nvPr/>
        </p:nvSpPr>
        <p:spPr bwMode="auto">
          <a:xfrm rot="-1791546">
            <a:off x="6019800" y="4800600"/>
            <a:ext cx="1092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>
                <a:latin typeface="Rockwell" panose="02060603020205020403" pitchFamily="18" charset="0"/>
              </a:rPr>
              <a:t>16</a:t>
            </a:r>
          </a:p>
        </p:txBody>
      </p:sp>
      <p:sp>
        <p:nvSpPr>
          <p:cNvPr id="9235" name="Text Box 23"/>
          <p:cNvSpPr txBox="1">
            <a:spLocks noChangeArrowheads="1"/>
          </p:cNvSpPr>
          <p:nvPr/>
        </p:nvSpPr>
        <p:spPr bwMode="auto">
          <a:xfrm rot="2092250">
            <a:off x="7086600" y="388620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17</a:t>
            </a:r>
          </a:p>
        </p:txBody>
      </p:sp>
      <p:sp>
        <p:nvSpPr>
          <p:cNvPr id="9236" name="Text Box 25"/>
          <p:cNvSpPr txBox="1">
            <a:spLocks noChangeArrowheads="1"/>
          </p:cNvSpPr>
          <p:nvPr/>
        </p:nvSpPr>
        <p:spPr bwMode="auto">
          <a:xfrm rot="10762735">
            <a:off x="990600" y="60198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i="1"/>
              <a:t>19</a:t>
            </a:r>
          </a:p>
        </p:txBody>
      </p:sp>
      <p:sp>
        <p:nvSpPr>
          <p:cNvPr id="9237" name="Text Box 26"/>
          <p:cNvSpPr txBox="1">
            <a:spLocks noChangeArrowheads="1"/>
          </p:cNvSpPr>
          <p:nvPr/>
        </p:nvSpPr>
        <p:spPr bwMode="auto">
          <a:xfrm rot="-8720569">
            <a:off x="307975" y="2968625"/>
            <a:ext cx="869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/>
              <a:t>20</a:t>
            </a:r>
          </a:p>
        </p:txBody>
      </p:sp>
      <p:sp>
        <p:nvSpPr>
          <p:cNvPr id="9238" name="Text Box 27"/>
          <p:cNvSpPr txBox="1">
            <a:spLocks noChangeArrowheads="1"/>
          </p:cNvSpPr>
          <p:nvPr/>
        </p:nvSpPr>
        <p:spPr bwMode="auto">
          <a:xfrm rot="4256370">
            <a:off x="853282" y="746918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21</a:t>
            </a:r>
          </a:p>
        </p:txBody>
      </p:sp>
      <p:sp>
        <p:nvSpPr>
          <p:cNvPr id="9239" name="Text Box 28"/>
          <p:cNvSpPr txBox="1">
            <a:spLocks noChangeArrowheads="1"/>
          </p:cNvSpPr>
          <p:nvPr/>
        </p:nvSpPr>
        <p:spPr bwMode="auto">
          <a:xfrm rot="7002008">
            <a:off x="3298826" y="525938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22</a:t>
            </a:r>
            <a:endParaRPr lang="en-US" altLang="en-US" sz="4800"/>
          </a:p>
        </p:txBody>
      </p:sp>
      <p:sp>
        <p:nvSpPr>
          <p:cNvPr id="9240" name="Text Box 29"/>
          <p:cNvSpPr txBox="1">
            <a:spLocks noChangeArrowheads="1"/>
          </p:cNvSpPr>
          <p:nvPr/>
        </p:nvSpPr>
        <p:spPr bwMode="auto">
          <a:xfrm>
            <a:off x="5562600" y="29718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23</a:t>
            </a:r>
          </a:p>
        </p:txBody>
      </p:sp>
      <p:sp>
        <p:nvSpPr>
          <p:cNvPr id="9241" name="Text Box 30"/>
          <p:cNvSpPr txBox="1">
            <a:spLocks noChangeArrowheads="1"/>
          </p:cNvSpPr>
          <p:nvPr/>
        </p:nvSpPr>
        <p:spPr bwMode="auto">
          <a:xfrm rot="1871437">
            <a:off x="3581400" y="7620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24</a:t>
            </a:r>
          </a:p>
        </p:txBody>
      </p:sp>
      <p:sp>
        <p:nvSpPr>
          <p:cNvPr id="9242" name="Text Box 31"/>
          <p:cNvSpPr txBox="1">
            <a:spLocks noChangeArrowheads="1"/>
          </p:cNvSpPr>
          <p:nvPr/>
        </p:nvSpPr>
        <p:spPr bwMode="auto">
          <a:xfrm rot="4314359">
            <a:off x="8315325" y="582136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25</a:t>
            </a:r>
          </a:p>
        </p:txBody>
      </p:sp>
      <p:sp>
        <p:nvSpPr>
          <p:cNvPr id="9243" name="Text Box 32"/>
          <p:cNvSpPr txBox="1">
            <a:spLocks noChangeArrowheads="1"/>
          </p:cNvSpPr>
          <p:nvPr/>
        </p:nvSpPr>
        <p:spPr bwMode="auto">
          <a:xfrm rot="-4642424">
            <a:off x="6176963" y="38052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26</a:t>
            </a:r>
          </a:p>
        </p:txBody>
      </p:sp>
      <p:sp>
        <p:nvSpPr>
          <p:cNvPr id="9244" name="Text Box 33"/>
          <p:cNvSpPr txBox="1">
            <a:spLocks noChangeArrowheads="1"/>
          </p:cNvSpPr>
          <p:nvPr/>
        </p:nvSpPr>
        <p:spPr bwMode="auto">
          <a:xfrm rot="5400000">
            <a:off x="7400925" y="2952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27</a:t>
            </a:r>
          </a:p>
        </p:txBody>
      </p:sp>
      <p:sp>
        <p:nvSpPr>
          <p:cNvPr id="9245" name="Text Box 34"/>
          <p:cNvSpPr txBox="1">
            <a:spLocks noChangeArrowheads="1"/>
          </p:cNvSpPr>
          <p:nvPr/>
        </p:nvSpPr>
        <p:spPr bwMode="auto">
          <a:xfrm rot="-3020812">
            <a:off x="314325" y="47148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b="1"/>
              <a:t>28</a:t>
            </a:r>
          </a:p>
        </p:txBody>
      </p:sp>
      <p:sp>
        <p:nvSpPr>
          <p:cNvPr id="9246" name="Text Box 35"/>
          <p:cNvSpPr txBox="1">
            <a:spLocks noChangeArrowheads="1"/>
          </p:cNvSpPr>
          <p:nvPr/>
        </p:nvSpPr>
        <p:spPr bwMode="auto">
          <a:xfrm rot="2486953">
            <a:off x="152400" y="2438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29</a:t>
            </a:r>
          </a:p>
        </p:txBody>
      </p:sp>
      <p:sp>
        <p:nvSpPr>
          <p:cNvPr id="9247" name="Text Box 36"/>
          <p:cNvSpPr txBox="1">
            <a:spLocks noChangeArrowheads="1"/>
          </p:cNvSpPr>
          <p:nvPr/>
        </p:nvSpPr>
        <p:spPr bwMode="auto">
          <a:xfrm>
            <a:off x="2286000" y="2286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30</a:t>
            </a:r>
            <a:endParaRPr lang="en-US" altLang="en-US"/>
          </a:p>
        </p:txBody>
      </p:sp>
      <p:sp>
        <p:nvSpPr>
          <p:cNvPr id="9248" name="Text Box 37"/>
          <p:cNvSpPr txBox="1">
            <a:spLocks noChangeArrowheads="1"/>
          </p:cNvSpPr>
          <p:nvPr/>
        </p:nvSpPr>
        <p:spPr bwMode="auto">
          <a:xfrm rot="1845105">
            <a:off x="4572000" y="4495800"/>
            <a:ext cx="946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/>
              <a:t>31</a:t>
            </a:r>
          </a:p>
        </p:txBody>
      </p:sp>
      <p:sp>
        <p:nvSpPr>
          <p:cNvPr id="9249" name="Text Box 38"/>
          <p:cNvSpPr txBox="1">
            <a:spLocks noChangeArrowheads="1"/>
          </p:cNvSpPr>
          <p:nvPr/>
        </p:nvSpPr>
        <p:spPr bwMode="auto">
          <a:xfrm rot="3410979">
            <a:off x="3124200" y="3048000"/>
            <a:ext cx="14033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9600"/>
              <a:t>32</a:t>
            </a:r>
          </a:p>
        </p:txBody>
      </p:sp>
      <p:sp>
        <p:nvSpPr>
          <p:cNvPr id="9250" name="Text Box 39"/>
          <p:cNvSpPr txBox="1">
            <a:spLocks noChangeArrowheads="1"/>
          </p:cNvSpPr>
          <p:nvPr/>
        </p:nvSpPr>
        <p:spPr bwMode="auto">
          <a:xfrm rot="9455826">
            <a:off x="5372100" y="228600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33</a:t>
            </a:r>
          </a:p>
        </p:txBody>
      </p:sp>
      <p:sp>
        <p:nvSpPr>
          <p:cNvPr id="9251" name="Text Box 40"/>
          <p:cNvSpPr txBox="1">
            <a:spLocks noChangeArrowheads="1"/>
          </p:cNvSpPr>
          <p:nvPr/>
        </p:nvSpPr>
        <p:spPr bwMode="auto">
          <a:xfrm rot="4813092">
            <a:off x="7137400" y="45847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34</a:t>
            </a:r>
          </a:p>
        </p:txBody>
      </p:sp>
      <p:sp>
        <p:nvSpPr>
          <p:cNvPr id="9252" name="Text Box 41"/>
          <p:cNvSpPr txBox="1">
            <a:spLocks noChangeArrowheads="1"/>
          </p:cNvSpPr>
          <p:nvPr/>
        </p:nvSpPr>
        <p:spPr bwMode="auto">
          <a:xfrm rot="-5030763">
            <a:off x="7589044" y="3039269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35</a:t>
            </a:r>
          </a:p>
        </p:txBody>
      </p:sp>
      <p:sp>
        <p:nvSpPr>
          <p:cNvPr id="9253" name="Text Box 42"/>
          <p:cNvSpPr txBox="1">
            <a:spLocks noChangeArrowheads="1"/>
          </p:cNvSpPr>
          <p:nvPr/>
        </p:nvSpPr>
        <p:spPr bwMode="auto">
          <a:xfrm rot="5296258">
            <a:off x="8024019" y="1224757"/>
            <a:ext cx="793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36</a:t>
            </a:r>
          </a:p>
        </p:txBody>
      </p:sp>
      <p:sp>
        <p:nvSpPr>
          <p:cNvPr id="9254" name="Text Box 43"/>
          <p:cNvSpPr txBox="1">
            <a:spLocks noChangeArrowheads="1"/>
          </p:cNvSpPr>
          <p:nvPr/>
        </p:nvSpPr>
        <p:spPr bwMode="auto">
          <a:xfrm rot="3804640">
            <a:off x="1824038" y="59340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i="1"/>
              <a:t>37</a:t>
            </a:r>
          </a:p>
        </p:txBody>
      </p:sp>
      <p:sp>
        <p:nvSpPr>
          <p:cNvPr id="9255" name="Text Box 44"/>
          <p:cNvSpPr txBox="1">
            <a:spLocks noChangeArrowheads="1"/>
          </p:cNvSpPr>
          <p:nvPr/>
        </p:nvSpPr>
        <p:spPr bwMode="auto">
          <a:xfrm rot="2046325">
            <a:off x="222250" y="39751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Old English"/>
              </a:rPr>
              <a:t>38</a:t>
            </a:r>
          </a:p>
        </p:txBody>
      </p:sp>
      <p:sp>
        <p:nvSpPr>
          <p:cNvPr id="9256" name="Text Box 45"/>
          <p:cNvSpPr txBox="1">
            <a:spLocks noChangeArrowheads="1"/>
          </p:cNvSpPr>
          <p:nvPr/>
        </p:nvSpPr>
        <p:spPr bwMode="auto">
          <a:xfrm rot="9035599">
            <a:off x="225425" y="1747838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39</a:t>
            </a:r>
          </a:p>
        </p:txBody>
      </p:sp>
      <p:sp>
        <p:nvSpPr>
          <p:cNvPr id="9257" name="Text Box 46"/>
          <p:cNvSpPr txBox="1">
            <a:spLocks noChangeArrowheads="1"/>
          </p:cNvSpPr>
          <p:nvPr/>
        </p:nvSpPr>
        <p:spPr bwMode="auto">
          <a:xfrm rot="-403565">
            <a:off x="4267200" y="2895600"/>
            <a:ext cx="12001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7200">
                <a:latin typeface="Arial" panose="020B0604020202020204" pitchFamily="34" charset="0"/>
              </a:rPr>
              <a:t>41</a:t>
            </a:r>
          </a:p>
        </p:txBody>
      </p:sp>
      <p:sp>
        <p:nvSpPr>
          <p:cNvPr id="9258" name="Text Box 47"/>
          <p:cNvSpPr txBox="1">
            <a:spLocks noChangeArrowheads="1"/>
          </p:cNvSpPr>
          <p:nvPr/>
        </p:nvSpPr>
        <p:spPr bwMode="auto">
          <a:xfrm rot="2110724">
            <a:off x="3136900" y="1693863"/>
            <a:ext cx="668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b="1" i="1"/>
              <a:t>42</a:t>
            </a:r>
          </a:p>
        </p:txBody>
      </p:sp>
      <p:sp>
        <p:nvSpPr>
          <p:cNvPr id="9259" name="Text Box 48"/>
          <p:cNvSpPr txBox="1">
            <a:spLocks noChangeArrowheads="1"/>
          </p:cNvSpPr>
          <p:nvPr/>
        </p:nvSpPr>
        <p:spPr bwMode="auto">
          <a:xfrm rot="2244911">
            <a:off x="6788150" y="5786438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>
                <a:latin typeface="Franklin Gothic Demi" panose="020B0703020102020204" pitchFamily="34" charset="0"/>
              </a:rPr>
              <a:t>43</a:t>
            </a:r>
          </a:p>
        </p:txBody>
      </p:sp>
      <p:sp>
        <p:nvSpPr>
          <p:cNvPr id="9260" name="Text Box 49"/>
          <p:cNvSpPr txBox="1">
            <a:spLocks noChangeArrowheads="1"/>
          </p:cNvSpPr>
          <p:nvPr/>
        </p:nvSpPr>
        <p:spPr bwMode="auto">
          <a:xfrm rot="1606631">
            <a:off x="6934200" y="3124200"/>
            <a:ext cx="5270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>
                <a:latin typeface="Onyx" panose="04050602080702020203" pitchFamily="82" charset="0"/>
              </a:rPr>
              <a:t>44</a:t>
            </a:r>
          </a:p>
        </p:txBody>
      </p:sp>
      <p:sp>
        <p:nvSpPr>
          <p:cNvPr id="9261" name="Text Box 50"/>
          <p:cNvSpPr txBox="1">
            <a:spLocks noChangeArrowheads="1"/>
          </p:cNvSpPr>
          <p:nvPr/>
        </p:nvSpPr>
        <p:spPr bwMode="auto">
          <a:xfrm rot="-1652531">
            <a:off x="6403975" y="1524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45</a:t>
            </a:r>
          </a:p>
        </p:txBody>
      </p:sp>
      <p:sp>
        <p:nvSpPr>
          <p:cNvPr id="9262" name="Text Box 51"/>
          <p:cNvSpPr txBox="1">
            <a:spLocks noChangeArrowheads="1"/>
          </p:cNvSpPr>
          <p:nvPr/>
        </p:nvSpPr>
        <p:spPr bwMode="auto">
          <a:xfrm rot="8213527">
            <a:off x="304800" y="6172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46</a:t>
            </a:r>
          </a:p>
        </p:txBody>
      </p:sp>
      <p:sp>
        <p:nvSpPr>
          <p:cNvPr id="9263" name="Text Box 52"/>
          <p:cNvSpPr txBox="1">
            <a:spLocks noChangeArrowheads="1"/>
          </p:cNvSpPr>
          <p:nvPr/>
        </p:nvSpPr>
        <p:spPr bwMode="auto">
          <a:xfrm>
            <a:off x="838200" y="3810000"/>
            <a:ext cx="933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>
                <a:latin typeface="Tahoma" panose="020B0604030504040204" pitchFamily="34" charset="0"/>
              </a:rPr>
              <a:t>47</a:t>
            </a:r>
          </a:p>
        </p:txBody>
      </p:sp>
      <p:sp>
        <p:nvSpPr>
          <p:cNvPr id="9264" name="Text Box 53"/>
          <p:cNvSpPr txBox="1">
            <a:spLocks noChangeArrowheads="1"/>
          </p:cNvSpPr>
          <p:nvPr/>
        </p:nvSpPr>
        <p:spPr bwMode="auto">
          <a:xfrm rot="2922880">
            <a:off x="1376363" y="147637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48</a:t>
            </a:r>
          </a:p>
        </p:txBody>
      </p:sp>
      <p:sp>
        <p:nvSpPr>
          <p:cNvPr id="9265" name="Text Box 54"/>
          <p:cNvSpPr txBox="1">
            <a:spLocks noChangeArrowheads="1"/>
          </p:cNvSpPr>
          <p:nvPr/>
        </p:nvSpPr>
        <p:spPr bwMode="auto">
          <a:xfrm rot="-8802053">
            <a:off x="3219450" y="45720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49</a:t>
            </a:r>
            <a:endParaRPr lang="en-US" altLang="en-US"/>
          </a:p>
        </p:txBody>
      </p:sp>
      <p:sp>
        <p:nvSpPr>
          <p:cNvPr id="9266" name="Text Box 57"/>
          <p:cNvSpPr txBox="1">
            <a:spLocks noChangeArrowheads="1"/>
          </p:cNvSpPr>
          <p:nvPr/>
        </p:nvSpPr>
        <p:spPr bwMode="auto">
          <a:xfrm>
            <a:off x="4022725" y="47656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8250" name="Text Box 58"/>
          <p:cNvSpPr txBox="1">
            <a:spLocks noChangeArrowheads="1"/>
          </p:cNvSpPr>
          <p:nvPr/>
        </p:nvSpPr>
        <p:spPr bwMode="auto">
          <a:xfrm rot="2715581">
            <a:off x="6859588" y="873125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</a:rPr>
              <a:t>18</a:t>
            </a:r>
            <a:endParaRPr lang="en-US" sz="4800">
              <a:latin typeface="Paisley ICG 01 Alt" pitchFamily="2" charset="0"/>
            </a:endParaRPr>
          </a:p>
        </p:txBody>
      </p:sp>
      <p:sp>
        <p:nvSpPr>
          <p:cNvPr id="9268" name="Slide Number Placeholder 5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B87062-D342-4BB7-A1D3-1BDF87796ECB}" type="slidenum">
              <a:rPr lang="en-US" altLang="en-US" sz="1400"/>
              <a:pPr/>
              <a:t>7</a:t>
            </a:fld>
            <a:endParaRPr lang="en-US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/>
              <a:t>Having now made a significant step forward, and having ignored “Shine” for this exercise, we must “Standardize”.</a:t>
            </a:r>
          </a:p>
          <a:p>
            <a:pPr>
              <a:buFontTx/>
              <a:buChar char="•"/>
            </a:pPr>
            <a:r>
              <a:rPr lang="en-US" altLang="en-US"/>
              <a:t>Since we are dealing with numbers 1 to 49 in sequence, it seems logical to re-organize them in a standard way that makes the completion of the work task as easy as possible.</a:t>
            </a:r>
          </a:p>
          <a:p>
            <a:pPr>
              <a:buFontTx/>
              <a:buChar char="•"/>
            </a:pPr>
            <a:r>
              <a:rPr lang="en-US" altLang="en-US"/>
              <a:t>This should ensure that everyone is able to complete the task (and therefore produce a team score of 49.)</a:t>
            </a: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4FCB994-13AD-483B-AAA4-45C863F747F2}" type="slidenum">
              <a:rPr lang="en-US" altLang="en-US" sz="1400"/>
              <a:pPr/>
              <a:t>8</a:t>
            </a:fld>
            <a:endParaRPr lang="en-US" alt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9"/>
          <p:cNvSpPr txBox="1">
            <a:spLocks noChangeArrowheads="1"/>
          </p:cNvSpPr>
          <p:nvPr/>
        </p:nvSpPr>
        <p:spPr bwMode="auto">
          <a:xfrm>
            <a:off x="2079625" y="288925"/>
            <a:ext cx="4702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Numbers from 1 to 49</a:t>
            </a:r>
          </a:p>
        </p:txBody>
      </p:sp>
      <p:sp>
        <p:nvSpPr>
          <p:cNvPr id="11267" name="Text Box 7"/>
          <p:cNvSpPr txBox="1">
            <a:spLocks noChangeArrowheads="1"/>
          </p:cNvSpPr>
          <p:nvPr/>
        </p:nvSpPr>
        <p:spPr bwMode="auto">
          <a:xfrm rot="18071">
            <a:off x="617538" y="1554163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/>
              <a:t>1</a:t>
            </a:r>
          </a:p>
        </p:txBody>
      </p:sp>
      <p:sp>
        <p:nvSpPr>
          <p:cNvPr id="11268" name="Text Box 8"/>
          <p:cNvSpPr txBox="1">
            <a:spLocks noChangeArrowheads="1"/>
          </p:cNvSpPr>
          <p:nvPr/>
        </p:nvSpPr>
        <p:spPr bwMode="auto">
          <a:xfrm rot="34243">
            <a:off x="1549400" y="1295400"/>
            <a:ext cx="463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</a:t>
            </a:r>
          </a:p>
        </p:txBody>
      </p:sp>
      <p:sp>
        <p:nvSpPr>
          <p:cNvPr id="11269" name="Text Box 9"/>
          <p:cNvSpPr txBox="1">
            <a:spLocks noChangeArrowheads="1"/>
          </p:cNvSpPr>
          <p:nvPr/>
        </p:nvSpPr>
        <p:spPr bwMode="auto">
          <a:xfrm rot="5786">
            <a:off x="2598738" y="149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</a:t>
            </a:r>
          </a:p>
        </p:txBody>
      </p:sp>
      <p:sp>
        <p:nvSpPr>
          <p:cNvPr id="11270" name="Text Box 10"/>
          <p:cNvSpPr txBox="1">
            <a:spLocks noChangeArrowheads="1"/>
          </p:cNvSpPr>
          <p:nvPr/>
        </p:nvSpPr>
        <p:spPr bwMode="auto">
          <a:xfrm rot="57688">
            <a:off x="3200400" y="1357313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4</a:t>
            </a:r>
          </a:p>
        </p:txBody>
      </p:sp>
      <p:sp>
        <p:nvSpPr>
          <p:cNvPr id="11271" name="Text Box 11"/>
          <p:cNvSpPr txBox="1">
            <a:spLocks noChangeArrowheads="1"/>
          </p:cNvSpPr>
          <p:nvPr/>
        </p:nvSpPr>
        <p:spPr bwMode="auto">
          <a:xfrm rot="19330">
            <a:off x="4017963" y="149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5</a:t>
            </a:r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 rot="21109">
            <a:off x="4838700" y="1447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Albertus"/>
              </a:rPr>
              <a:t>6</a:t>
            </a:r>
          </a:p>
        </p:txBody>
      </p:sp>
      <p:sp>
        <p:nvSpPr>
          <p:cNvPr id="11273" name="Text Box 13"/>
          <p:cNvSpPr txBox="1">
            <a:spLocks noChangeArrowheads="1"/>
          </p:cNvSpPr>
          <p:nvPr/>
        </p:nvSpPr>
        <p:spPr bwMode="auto">
          <a:xfrm rot="48044">
            <a:off x="5792788" y="1387475"/>
            <a:ext cx="428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latin typeface="Algerian" panose="04020705040A02060702" pitchFamily="82" charset="0"/>
              </a:rPr>
              <a:t>7</a:t>
            </a:r>
          </a:p>
        </p:txBody>
      </p:sp>
      <p:sp>
        <p:nvSpPr>
          <p:cNvPr id="11274" name="Text Box 14"/>
          <p:cNvSpPr txBox="1">
            <a:spLocks noChangeArrowheads="1"/>
          </p:cNvSpPr>
          <p:nvPr/>
        </p:nvSpPr>
        <p:spPr bwMode="auto">
          <a:xfrm rot="10896">
            <a:off x="6665913" y="141763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Old English"/>
              </a:rPr>
              <a:t>8</a:t>
            </a:r>
          </a:p>
        </p:txBody>
      </p:sp>
      <p:sp>
        <p:nvSpPr>
          <p:cNvPr id="11275" name="Text Box 15"/>
          <p:cNvSpPr txBox="1">
            <a:spLocks noChangeArrowheads="1"/>
          </p:cNvSpPr>
          <p:nvPr/>
        </p:nvSpPr>
        <p:spPr bwMode="auto">
          <a:xfrm rot="40852">
            <a:off x="7505700" y="149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9</a:t>
            </a:r>
          </a:p>
        </p:txBody>
      </p:sp>
      <p:sp>
        <p:nvSpPr>
          <p:cNvPr id="11276" name="Text Box 16"/>
          <p:cNvSpPr txBox="1">
            <a:spLocks noChangeArrowheads="1"/>
          </p:cNvSpPr>
          <p:nvPr/>
        </p:nvSpPr>
        <p:spPr bwMode="auto">
          <a:xfrm>
            <a:off x="8234363" y="1355725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10</a:t>
            </a:r>
          </a:p>
        </p:txBody>
      </p:sp>
      <p:sp>
        <p:nvSpPr>
          <p:cNvPr id="11277" name="Text Box 17"/>
          <p:cNvSpPr txBox="1">
            <a:spLocks noChangeArrowheads="1"/>
          </p:cNvSpPr>
          <p:nvPr/>
        </p:nvSpPr>
        <p:spPr bwMode="auto">
          <a:xfrm rot="19197">
            <a:off x="446088" y="2239963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11</a:t>
            </a:r>
          </a:p>
        </p:txBody>
      </p:sp>
      <p:sp>
        <p:nvSpPr>
          <p:cNvPr id="11278" name="Text Box 18"/>
          <p:cNvSpPr txBox="1">
            <a:spLocks noChangeArrowheads="1"/>
          </p:cNvSpPr>
          <p:nvPr/>
        </p:nvSpPr>
        <p:spPr bwMode="auto">
          <a:xfrm rot="26672">
            <a:off x="1574800" y="234632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12</a:t>
            </a:r>
          </a:p>
        </p:txBody>
      </p:sp>
      <p:sp>
        <p:nvSpPr>
          <p:cNvPr id="11279" name="Text Box 19"/>
          <p:cNvSpPr txBox="1">
            <a:spLocks noChangeArrowheads="1"/>
          </p:cNvSpPr>
          <p:nvPr/>
        </p:nvSpPr>
        <p:spPr bwMode="auto">
          <a:xfrm>
            <a:off x="2554288" y="236061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i="1"/>
              <a:t>13</a:t>
            </a:r>
          </a:p>
        </p:txBody>
      </p:sp>
      <p:sp>
        <p:nvSpPr>
          <p:cNvPr id="11280" name="Text Box 20"/>
          <p:cNvSpPr txBox="1">
            <a:spLocks noChangeArrowheads="1"/>
          </p:cNvSpPr>
          <p:nvPr/>
        </p:nvSpPr>
        <p:spPr bwMode="auto">
          <a:xfrm rot="12637">
            <a:off x="3219450" y="2332038"/>
            <a:ext cx="37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Strider"/>
              </a:rPr>
              <a:t>14</a:t>
            </a:r>
          </a:p>
        </p:txBody>
      </p:sp>
      <p:sp>
        <p:nvSpPr>
          <p:cNvPr id="11281" name="Text Box 21"/>
          <p:cNvSpPr txBox="1">
            <a:spLocks noChangeArrowheads="1"/>
          </p:cNvSpPr>
          <p:nvPr/>
        </p:nvSpPr>
        <p:spPr bwMode="auto">
          <a:xfrm rot="2509">
            <a:off x="3821113" y="2179638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15</a:t>
            </a:r>
          </a:p>
        </p:txBody>
      </p:sp>
      <p:sp>
        <p:nvSpPr>
          <p:cNvPr id="11282" name="Text Box 22"/>
          <p:cNvSpPr txBox="1">
            <a:spLocks noChangeArrowheads="1"/>
          </p:cNvSpPr>
          <p:nvPr/>
        </p:nvSpPr>
        <p:spPr bwMode="auto">
          <a:xfrm rot="8454">
            <a:off x="4483100" y="1981200"/>
            <a:ext cx="1092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>
                <a:latin typeface="Rockwell" panose="02060603020205020403" pitchFamily="18" charset="0"/>
              </a:rPr>
              <a:t>16</a:t>
            </a:r>
          </a:p>
        </p:txBody>
      </p:sp>
      <p:sp>
        <p:nvSpPr>
          <p:cNvPr id="11283" name="Text Box 23"/>
          <p:cNvSpPr txBox="1">
            <a:spLocks noChangeArrowheads="1"/>
          </p:cNvSpPr>
          <p:nvPr/>
        </p:nvSpPr>
        <p:spPr bwMode="auto">
          <a:xfrm rot="52250">
            <a:off x="5661025" y="2179638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17</a:t>
            </a:r>
          </a:p>
        </p:txBody>
      </p:sp>
      <p:sp>
        <p:nvSpPr>
          <p:cNvPr id="11284" name="Text Box 25"/>
          <p:cNvSpPr txBox="1">
            <a:spLocks noChangeArrowheads="1"/>
          </p:cNvSpPr>
          <p:nvPr/>
        </p:nvSpPr>
        <p:spPr bwMode="auto">
          <a:xfrm rot="22734">
            <a:off x="7359650" y="2239963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i="1"/>
              <a:t>19</a:t>
            </a:r>
          </a:p>
        </p:txBody>
      </p:sp>
      <p:sp>
        <p:nvSpPr>
          <p:cNvPr id="11285" name="Text Box 26"/>
          <p:cNvSpPr txBox="1">
            <a:spLocks noChangeArrowheads="1"/>
          </p:cNvSpPr>
          <p:nvPr/>
        </p:nvSpPr>
        <p:spPr bwMode="auto">
          <a:xfrm rot="39431">
            <a:off x="8121650" y="2073275"/>
            <a:ext cx="869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/>
              <a:t>20</a:t>
            </a:r>
          </a:p>
        </p:txBody>
      </p:sp>
      <p:sp>
        <p:nvSpPr>
          <p:cNvPr id="11286" name="Text Box 27"/>
          <p:cNvSpPr txBox="1">
            <a:spLocks noChangeArrowheads="1"/>
          </p:cNvSpPr>
          <p:nvPr/>
        </p:nvSpPr>
        <p:spPr bwMode="auto">
          <a:xfrm rot="56370">
            <a:off x="344488" y="2900363"/>
            <a:ext cx="793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21</a:t>
            </a:r>
          </a:p>
        </p:txBody>
      </p:sp>
      <p:sp>
        <p:nvSpPr>
          <p:cNvPr id="11287" name="Text Box 28"/>
          <p:cNvSpPr txBox="1">
            <a:spLocks noChangeArrowheads="1"/>
          </p:cNvSpPr>
          <p:nvPr/>
        </p:nvSpPr>
        <p:spPr bwMode="auto">
          <a:xfrm rot="42008">
            <a:off x="1435100" y="2962275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22</a:t>
            </a:r>
            <a:endParaRPr lang="en-US" altLang="en-US" sz="4800"/>
          </a:p>
        </p:txBody>
      </p:sp>
      <p:sp>
        <p:nvSpPr>
          <p:cNvPr id="11288" name="Text Box 29"/>
          <p:cNvSpPr txBox="1">
            <a:spLocks noChangeArrowheads="1"/>
          </p:cNvSpPr>
          <p:nvPr/>
        </p:nvSpPr>
        <p:spPr bwMode="auto">
          <a:xfrm>
            <a:off x="2452688" y="30226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23</a:t>
            </a:r>
          </a:p>
        </p:txBody>
      </p:sp>
      <p:sp>
        <p:nvSpPr>
          <p:cNvPr id="11289" name="Text Box 30"/>
          <p:cNvSpPr txBox="1">
            <a:spLocks noChangeArrowheads="1"/>
          </p:cNvSpPr>
          <p:nvPr/>
        </p:nvSpPr>
        <p:spPr bwMode="auto">
          <a:xfrm rot="11437">
            <a:off x="3035300" y="293211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24</a:t>
            </a:r>
          </a:p>
        </p:txBody>
      </p:sp>
      <p:sp>
        <p:nvSpPr>
          <p:cNvPr id="11290" name="Text Box 31"/>
          <p:cNvSpPr txBox="1">
            <a:spLocks noChangeArrowheads="1"/>
          </p:cNvSpPr>
          <p:nvPr/>
        </p:nvSpPr>
        <p:spPr bwMode="auto">
          <a:xfrm rot="54360">
            <a:off x="3795713" y="293211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25</a:t>
            </a:r>
          </a:p>
        </p:txBody>
      </p:sp>
      <p:sp>
        <p:nvSpPr>
          <p:cNvPr id="11291" name="Text Box 32"/>
          <p:cNvSpPr txBox="1">
            <a:spLocks noChangeArrowheads="1"/>
          </p:cNvSpPr>
          <p:nvPr/>
        </p:nvSpPr>
        <p:spPr bwMode="auto">
          <a:xfrm rot="37576">
            <a:off x="4683125" y="2962275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26</a:t>
            </a:r>
          </a:p>
        </p:txBody>
      </p:sp>
      <p:sp>
        <p:nvSpPr>
          <p:cNvPr id="11292" name="Text Box 33"/>
          <p:cNvSpPr txBox="1">
            <a:spLocks noChangeArrowheads="1"/>
          </p:cNvSpPr>
          <p:nvPr/>
        </p:nvSpPr>
        <p:spPr bwMode="auto">
          <a:xfrm>
            <a:off x="5635625" y="293211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27</a:t>
            </a:r>
          </a:p>
        </p:txBody>
      </p:sp>
      <p:sp>
        <p:nvSpPr>
          <p:cNvPr id="11293" name="Text Box 34"/>
          <p:cNvSpPr txBox="1">
            <a:spLocks noChangeArrowheads="1"/>
          </p:cNvSpPr>
          <p:nvPr/>
        </p:nvSpPr>
        <p:spPr bwMode="auto">
          <a:xfrm rot="39188">
            <a:off x="6484938" y="2932113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b="1"/>
              <a:t>28</a:t>
            </a:r>
          </a:p>
        </p:txBody>
      </p:sp>
      <p:sp>
        <p:nvSpPr>
          <p:cNvPr id="11294" name="Text Box 35"/>
          <p:cNvSpPr txBox="1">
            <a:spLocks noChangeArrowheads="1"/>
          </p:cNvSpPr>
          <p:nvPr/>
        </p:nvSpPr>
        <p:spPr bwMode="auto">
          <a:xfrm rot="26953">
            <a:off x="7410450" y="30845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29</a:t>
            </a:r>
          </a:p>
        </p:txBody>
      </p:sp>
      <p:sp>
        <p:nvSpPr>
          <p:cNvPr id="11295" name="Text Box 36"/>
          <p:cNvSpPr txBox="1">
            <a:spLocks noChangeArrowheads="1"/>
          </p:cNvSpPr>
          <p:nvPr/>
        </p:nvSpPr>
        <p:spPr bwMode="auto">
          <a:xfrm>
            <a:off x="8235950" y="2992438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30</a:t>
            </a:r>
            <a:endParaRPr lang="en-US" altLang="en-US"/>
          </a:p>
        </p:txBody>
      </p:sp>
      <p:sp>
        <p:nvSpPr>
          <p:cNvPr id="11296" name="Text Box 37"/>
          <p:cNvSpPr txBox="1">
            <a:spLocks noChangeArrowheads="1"/>
          </p:cNvSpPr>
          <p:nvPr/>
        </p:nvSpPr>
        <p:spPr bwMode="auto">
          <a:xfrm rot="-38672">
            <a:off x="268288" y="3703638"/>
            <a:ext cx="946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000"/>
              <a:t>31</a:t>
            </a:r>
          </a:p>
        </p:txBody>
      </p:sp>
      <p:sp>
        <p:nvSpPr>
          <p:cNvPr id="11297" name="Text Box 38"/>
          <p:cNvSpPr txBox="1">
            <a:spLocks noChangeArrowheads="1"/>
          </p:cNvSpPr>
          <p:nvPr/>
        </p:nvSpPr>
        <p:spPr bwMode="auto">
          <a:xfrm rot="50979">
            <a:off x="1079500" y="3429000"/>
            <a:ext cx="14033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9600"/>
              <a:t>32</a:t>
            </a:r>
          </a:p>
        </p:txBody>
      </p:sp>
      <p:sp>
        <p:nvSpPr>
          <p:cNvPr id="11298" name="Text Box 39"/>
          <p:cNvSpPr txBox="1">
            <a:spLocks noChangeArrowheads="1"/>
          </p:cNvSpPr>
          <p:nvPr/>
        </p:nvSpPr>
        <p:spPr bwMode="auto">
          <a:xfrm rot="35826">
            <a:off x="2352675" y="3795713"/>
            <a:ext cx="793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33</a:t>
            </a:r>
          </a:p>
        </p:txBody>
      </p:sp>
      <p:sp>
        <p:nvSpPr>
          <p:cNvPr id="11299" name="Text Box 40"/>
          <p:cNvSpPr txBox="1">
            <a:spLocks noChangeArrowheads="1"/>
          </p:cNvSpPr>
          <p:nvPr/>
        </p:nvSpPr>
        <p:spPr bwMode="auto">
          <a:xfrm rot="13092">
            <a:off x="3086100" y="38862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34</a:t>
            </a:r>
          </a:p>
        </p:txBody>
      </p:sp>
      <p:sp>
        <p:nvSpPr>
          <p:cNvPr id="11300" name="Text Box 41"/>
          <p:cNvSpPr txBox="1">
            <a:spLocks noChangeArrowheads="1"/>
          </p:cNvSpPr>
          <p:nvPr/>
        </p:nvSpPr>
        <p:spPr bwMode="auto">
          <a:xfrm rot="9237">
            <a:off x="3960813" y="402272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35</a:t>
            </a:r>
          </a:p>
        </p:txBody>
      </p:sp>
      <p:sp>
        <p:nvSpPr>
          <p:cNvPr id="11301" name="Text Box 42"/>
          <p:cNvSpPr txBox="1">
            <a:spLocks noChangeArrowheads="1"/>
          </p:cNvSpPr>
          <p:nvPr/>
        </p:nvSpPr>
        <p:spPr bwMode="auto">
          <a:xfrm rot="16258">
            <a:off x="4632325" y="3795713"/>
            <a:ext cx="793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36</a:t>
            </a:r>
          </a:p>
        </p:txBody>
      </p:sp>
      <p:sp>
        <p:nvSpPr>
          <p:cNvPr id="11302" name="Text Box 43"/>
          <p:cNvSpPr txBox="1">
            <a:spLocks noChangeArrowheads="1"/>
          </p:cNvSpPr>
          <p:nvPr/>
        </p:nvSpPr>
        <p:spPr bwMode="auto">
          <a:xfrm rot="24640">
            <a:off x="5635625" y="3825875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i="1"/>
              <a:t>37</a:t>
            </a:r>
          </a:p>
        </p:txBody>
      </p:sp>
      <p:sp>
        <p:nvSpPr>
          <p:cNvPr id="11303" name="Text Box 44"/>
          <p:cNvSpPr txBox="1">
            <a:spLocks noChangeArrowheads="1"/>
          </p:cNvSpPr>
          <p:nvPr/>
        </p:nvSpPr>
        <p:spPr bwMode="auto">
          <a:xfrm rot="6325">
            <a:off x="6594475" y="39782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Old English"/>
              </a:rPr>
              <a:t>38</a:t>
            </a:r>
          </a:p>
        </p:txBody>
      </p:sp>
      <p:sp>
        <p:nvSpPr>
          <p:cNvPr id="11304" name="Text Box 45"/>
          <p:cNvSpPr txBox="1">
            <a:spLocks noChangeArrowheads="1"/>
          </p:cNvSpPr>
          <p:nvPr/>
        </p:nvSpPr>
        <p:spPr bwMode="auto">
          <a:xfrm rot="35599">
            <a:off x="7359650" y="391795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39</a:t>
            </a:r>
          </a:p>
        </p:txBody>
      </p:sp>
      <p:sp>
        <p:nvSpPr>
          <p:cNvPr id="11305" name="Text Box 46"/>
          <p:cNvSpPr txBox="1">
            <a:spLocks noChangeArrowheads="1"/>
          </p:cNvSpPr>
          <p:nvPr/>
        </p:nvSpPr>
        <p:spPr bwMode="auto">
          <a:xfrm rot="16435">
            <a:off x="141288" y="4602163"/>
            <a:ext cx="120015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7200">
                <a:latin typeface="Arial" panose="020B0604020202020204" pitchFamily="34" charset="0"/>
              </a:rPr>
              <a:t>41</a:t>
            </a:r>
          </a:p>
        </p:txBody>
      </p:sp>
      <p:sp>
        <p:nvSpPr>
          <p:cNvPr id="11306" name="Text Box 47"/>
          <p:cNvSpPr txBox="1">
            <a:spLocks noChangeArrowheads="1"/>
          </p:cNvSpPr>
          <p:nvPr/>
        </p:nvSpPr>
        <p:spPr bwMode="auto">
          <a:xfrm rot="10724">
            <a:off x="1446213" y="4875213"/>
            <a:ext cx="668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b="1" i="1"/>
              <a:t>42</a:t>
            </a:r>
          </a:p>
        </p:txBody>
      </p:sp>
      <p:sp>
        <p:nvSpPr>
          <p:cNvPr id="11307" name="Text Box 48"/>
          <p:cNvSpPr txBox="1">
            <a:spLocks noChangeArrowheads="1"/>
          </p:cNvSpPr>
          <p:nvPr/>
        </p:nvSpPr>
        <p:spPr bwMode="auto">
          <a:xfrm rot="24911">
            <a:off x="2330450" y="4814888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>
                <a:latin typeface="Franklin Gothic Demi" panose="020B0703020102020204" pitchFamily="34" charset="0"/>
              </a:rPr>
              <a:t>43</a:t>
            </a:r>
          </a:p>
        </p:txBody>
      </p:sp>
      <p:sp>
        <p:nvSpPr>
          <p:cNvPr id="11308" name="Text Box 49"/>
          <p:cNvSpPr txBox="1">
            <a:spLocks noChangeArrowheads="1"/>
          </p:cNvSpPr>
          <p:nvPr/>
        </p:nvSpPr>
        <p:spPr bwMode="auto">
          <a:xfrm rot="46631">
            <a:off x="3143250" y="4784725"/>
            <a:ext cx="5270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>
                <a:latin typeface="Onyx" panose="04050602080702020203" pitchFamily="82" charset="0"/>
              </a:rPr>
              <a:t>44</a:t>
            </a:r>
          </a:p>
        </p:txBody>
      </p:sp>
      <p:sp>
        <p:nvSpPr>
          <p:cNvPr id="11309" name="Text Box 50"/>
          <p:cNvSpPr txBox="1">
            <a:spLocks noChangeArrowheads="1"/>
          </p:cNvSpPr>
          <p:nvPr/>
        </p:nvSpPr>
        <p:spPr bwMode="auto">
          <a:xfrm rot="27469">
            <a:off x="3797300" y="4814888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45</a:t>
            </a:r>
          </a:p>
        </p:txBody>
      </p:sp>
      <p:sp>
        <p:nvSpPr>
          <p:cNvPr id="11310" name="Text Box 51"/>
          <p:cNvSpPr txBox="1">
            <a:spLocks noChangeArrowheads="1"/>
          </p:cNvSpPr>
          <p:nvPr/>
        </p:nvSpPr>
        <p:spPr bwMode="auto">
          <a:xfrm rot="53527">
            <a:off x="4784725" y="496728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46</a:t>
            </a:r>
          </a:p>
        </p:txBody>
      </p:sp>
      <p:sp>
        <p:nvSpPr>
          <p:cNvPr id="11311" name="Text Box 52"/>
          <p:cNvSpPr txBox="1">
            <a:spLocks noChangeArrowheads="1"/>
          </p:cNvSpPr>
          <p:nvPr/>
        </p:nvSpPr>
        <p:spPr bwMode="auto">
          <a:xfrm>
            <a:off x="5540375" y="4738688"/>
            <a:ext cx="933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>
                <a:latin typeface="Tahoma" panose="020B0604030504040204" pitchFamily="34" charset="0"/>
              </a:rPr>
              <a:t>47</a:t>
            </a:r>
          </a:p>
        </p:txBody>
      </p:sp>
      <p:sp>
        <p:nvSpPr>
          <p:cNvPr id="11312" name="Text Box 53"/>
          <p:cNvSpPr txBox="1">
            <a:spLocks noChangeArrowheads="1"/>
          </p:cNvSpPr>
          <p:nvPr/>
        </p:nvSpPr>
        <p:spPr bwMode="auto">
          <a:xfrm rot="42880">
            <a:off x="6510338" y="4845050"/>
            <a:ext cx="69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48</a:t>
            </a:r>
          </a:p>
        </p:txBody>
      </p:sp>
      <p:sp>
        <p:nvSpPr>
          <p:cNvPr id="11313" name="Text Box 54"/>
          <p:cNvSpPr txBox="1">
            <a:spLocks noChangeArrowheads="1"/>
          </p:cNvSpPr>
          <p:nvPr/>
        </p:nvSpPr>
        <p:spPr bwMode="auto">
          <a:xfrm rot="31261">
            <a:off x="7283450" y="4814888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/>
              <a:t>49</a:t>
            </a:r>
            <a:endParaRPr lang="en-US" altLang="en-US"/>
          </a:p>
        </p:txBody>
      </p:sp>
      <p:sp>
        <p:nvSpPr>
          <p:cNvPr id="11314" name="Text Box 57"/>
          <p:cNvSpPr txBox="1">
            <a:spLocks noChangeArrowheads="1"/>
          </p:cNvSpPr>
          <p:nvPr/>
        </p:nvSpPr>
        <p:spPr bwMode="auto">
          <a:xfrm>
            <a:off x="8312150" y="39782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1315" name="Line 61"/>
          <p:cNvSpPr>
            <a:spLocks noChangeShapeType="1"/>
          </p:cNvSpPr>
          <p:nvPr/>
        </p:nvSpPr>
        <p:spPr bwMode="auto">
          <a:xfrm>
            <a:off x="1136650" y="1219200"/>
            <a:ext cx="0" cy="4500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62"/>
          <p:cNvSpPr>
            <a:spLocks noChangeShapeType="1"/>
          </p:cNvSpPr>
          <p:nvPr/>
        </p:nvSpPr>
        <p:spPr bwMode="auto">
          <a:xfrm>
            <a:off x="2406650" y="1219200"/>
            <a:ext cx="0" cy="453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Line 63"/>
          <p:cNvSpPr>
            <a:spLocks noChangeShapeType="1"/>
          </p:cNvSpPr>
          <p:nvPr/>
        </p:nvSpPr>
        <p:spPr bwMode="auto">
          <a:xfrm>
            <a:off x="3092450" y="1219200"/>
            <a:ext cx="0" cy="4513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Line 64"/>
          <p:cNvSpPr>
            <a:spLocks noChangeShapeType="1"/>
          </p:cNvSpPr>
          <p:nvPr/>
        </p:nvSpPr>
        <p:spPr bwMode="auto">
          <a:xfrm>
            <a:off x="3795713" y="1219200"/>
            <a:ext cx="0" cy="4489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Line 65"/>
          <p:cNvSpPr>
            <a:spLocks noChangeShapeType="1"/>
          </p:cNvSpPr>
          <p:nvPr/>
        </p:nvSpPr>
        <p:spPr bwMode="auto">
          <a:xfrm>
            <a:off x="5540375" y="1219200"/>
            <a:ext cx="0" cy="452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Line 66"/>
          <p:cNvSpPr>
            <a:spLocks noChangeShapeType="1"/>
          </p:cNvSpPr>
          <p:nvPr/>
        </p:nvSpPr>
        <p:spPr bwMode="auto">
          <a:xfrm>
            <a:off x="6445250" y="1219200"/>
            <a:ext cx="0" cy="452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Line 67"/>
          <p:cNvSpPr>
            <a:spLocks noChangeShapeType="1"/>
          </p:cNvSpPr>
          <p:nvPr/>
        </p:nvSpPr>
        <p:spPr bwMode="auto">
          <a:xfrm>
            <a:off x="723265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Line 68"/>
          <p:cNvSpPr>
            <a:spLocks noChangeShapeType="1"/>
          </p:cNvSpPr>
          <p:nvPr/>
        </p:nvSpPr>
        <p:spPr bwMode="auto">
          <a:xfrm>
            <a:off x="8045450" y="1219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Line 70"/>
          <p:cNvSpPr>
            <a:spLocks noChangeShapeType="1"/>
          </p:cNvSpPr>
          <p:nvPr/>
        </p:nvSpPr>
        <p:spPr bwMode="auto">
          <a:xfrm>
            <a:off x="4540250" y="1219200"/>
            <a:ext cx="0" cy="452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Line 71"/>
          <p:cNvSpPr>
            <a:spLocks noChangeShapeType="1"/>
          </p:cNvSpPr>
          <p:nvPr/>
        </p:nvSpPr>
        <p:spPr bwMode="auto">
          <a:xfrm>
            <a:off x="196850" y="2144713"/>
            <a:ext cx="879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Rectangle 73"/>
          <p:cNvSpPr>
            <a:spLocks noChangeArrowheads="1"/>
          </p:cNvSpPr>
          <p:nvPr/>
        </p:nvSpPr>
        <p:spPr bwMode="auto">
          <a:xfrm>
            <a:off x="196850" y="1219200"/>
            <a:ext cx="8794750" cy="4513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11326" name="Line 74"/>
          <p:cNvSpPr>
            <a:spLocks noChangeShapeType="1"/>
          </p:cNvSpPr>
          <p:nvPr/>
        </p:nvSpPr>
        <p:spPr bwMode="auto">
          <a:xfrm>
            <a:off x="196850" y="2895600"/>
            <a:ext cx="879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Line 75"/>
          <p:cNvSpPr>
            <a:spLocks noChangeShapeType="1"/>
          </p:cNvSpPr>
          <p:nvPr/>
        </p:nvSpPr>
        <p:spPr bwMode="auto">
          <a:xfrm>
            <a:off x="196850" y="3641725"/>
            <a:ext cx="879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Line 76"/>
          <p:cNvSpPr>
            <a:spLocks noChangeShapeType="1"/>
          </p:cNvSpPr>
          <p:nvPr/>
        </p:nvSpPr>
        <p:spPr bwMode="auto">
          <a:xfrm>
            <a:off x="196850" y="4799013"/>
            <a:ext cx="879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0" name="Text Box 78"/>
          <p:cNvSpPr txBox="1">
            <a:spLocks noChangeArrowheads="1"/>
          </p:cNvSpPr>
          <p:nvPr/>
        </p:nvSpPr>
        <p:spPr bwMode="auto">
          <a:xfrm rot="15581">
            <a:off x="6481763" y="2193925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</a:rPr>
              <a:t>18</a:t>
            </a:r>
            <a:endParaRPr lang="en-US" sz="4800">
              <a:latin typeface="Paisley ICG 01 Alt" pitchFamily="2" charset="0"/>
            </a:endParaRPr>
          </a:p>
        </p:txBody>
      </p:sp>
      <p:sp>
        <p:nvSpPr>
          <p:cNvPr id="11330" name="Slide Number Placeholder 6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79BD3A-1ACB-4CD4-AC1C-601CDA3FD4B7}" type="slidenum">
              <a:rPr lang="en-US" altLang="en-US" sz="1400"/>
              <a:pPr/>
              <a:t>9</a:t>
            </a:fld>
            <a:endParaRPr lang="en-US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2090</TotalTime>
  <Words>825</Words>
  <Application>Microsoft Office PowerPoint</Application>
  <PresentationFormat>On-screen Show (4:3)</PresentationFormat>
  <Paragraphs>420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32" baseType="lpstr">
      <vt:lpstr>Albertus</vt:lpstr>
      <vt:lpstr>Algerian</vt:lpstr>
      <vt:lpstr>Arial</vt:lpstr>
      <vt:lpstr>Bernard MT Condensed</vt:lpstr>
      <vt:lpstr>Bookshelf Symbol 1</vt:lpstr>
      <vt:lpstr>Calibri</vt:lpstr>
      <vt:lpstr>Franklin Gothic Demi</vt:lpstr>
      <vt:lpstr>Marigold</vt:lpstr>
      <vt:lpstr>OCR A Extended</vt:lpstr>
      <vt:lpstr>Old English</vt:lpstr>
      <vt:lpstr>Onyx</vt:lpstr>
      <vt:lpstr>Ozzie Black</vt:lpstr>
      <vt:lpstr>Paisley ICG 01 Alt</vt:lpstr>
      <vt:lpstr>Rockwell</vt:lpstr>
      <vt:lpstr>Stencil</vt:lpstr>
      <vt:lpstr>Strider</vt:lpstr>
      <vt:lpstr>Tahoma</vt:lpstr>
      <vt:lpstr>Times New Roman</vt:lpstr>
      <vt:lpstr>Office Theme</vt:lpstr>
      <vt:lpstr>The 5S numbers game.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Stanley Fastening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5S numbers game.</dc:title>
  <dc:creator>Kirt Tassmer</dc:creator>
  <cp:lastModifiedBy>Windows User</cp:lastModifiedBy>
  <cp:revision>14</cp:revision>
  <cp:lastPrinted>2019-01-03T15:50:48Z</cp:lastPrinted>
  <dcterms:created xsi:type="dcterms:W3CDTF">2000-03-24T09:02:20Z</dcterms:created>
  <dcterms:modified xsi:type="dcterms:W3CDTF">2019-03-08T16:30:38Z</dcterms:modified>
</cp:coreProperties>
</file>