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7" d="100"/>
          <a:sy n="127" d="100"/>
        </p:scale>
        <p:origin x="858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9150" y="76200"/>
            <a:ext cx="7609966" cy="4972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Tammy</dc:creator>
  <cp:lastModifiedBy>Jones, Tammy</cp:lastModifiedBy>
  <cp:revision>1</cp:revision>
  <dcterms:modified xsi:type="dcterms:W3CDTF">2021-12-02T15:26:21Z</dcterms:modified>
</cp:coreProperties>
</file>