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Our Service Project Presentation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Names of students in the team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1 - Our Driving Question</a:t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is the challenging problem or question that drives our topic?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Why should we care about this issue? (authenticity)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2 - Sustained Inquiry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are some facts you have learned that will help us understand this is an important issue?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expert resources did you use (websites or people with expertise) to gather your data regarding this important problem or issue?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3 - Authenticity</a:t>
            </a:r>
            <a:endParaRPr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Why is this issue important to US?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….as JAG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….as members of our high school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….as a part of this community where we live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….as a part of the world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Our Project Idea</a:t>
            </a:r>
            <a:endParaRPr/>
          </a:p>
        </p:txBody>
      </p:sp>
      <p:sp>
        <p:nvSpPr>
          <p:cNvPr id="109" name="Google Shape;109;p17"/>
          <p:cNvSpPr txBox="1"/>
          <p:nvPr>
            <p:ph idx="1" type="subTitle"/>
          </p:nvPr>
        </p:nvSpPr>
        <p:spPr>
          <a:xfrm>
            <a:off x="1524000" y="3990108"/>
            <a:ext cx="9144000" cy="1267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How do we know that this service project will be an effective way to meet this challenge or problem?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4 - Student Voice and Choice</a:t>
            </a:r>
            <a:endParaRPr/>
          </a:p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How DID you include your team’s opinions in determining this project?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How WILL you set up this project so that we can ALL be involved in the outcome?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5 - Reflection</a:t>
            </a:r>
            <a:endParaRPr/>
          </a:p>
        </p:txBody>
      </p:sp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surprises did you learn as you researched this issue?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are some problems or issues you see as being a challenge with this project?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are some ways we will make sure this project is accomplished well? 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How will we know if the project is a success?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6 - Critique and Revision</a:t>
            </a:r>
            <a:endParaRPr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How will you invite other people to suggest improvements to this project?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are some ways you will ask for feedback while the project progresses?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7 – Public Product</a:t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is our “Public Product”?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If the project itself isn’t public, how will those outside of our class learn about this project? 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In what way will this service project be seen more broadly than just by our class?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Knowledge &amp; Skills needed</a:t>
            </a:r>
            <a:endParaRPr/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knowledge do we need in order to be successful at this project?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What skills do we need in order for this project to be successful?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en-US"/>
              <a:t>What skills </a:t>
            </a:r>
            <a:r>
              <a:rPr lang="en-US" u="sng"/>
              <a:t>do we already have </a:t>
            </a:r>
            <a:r>
              <a:rPr lang="en-US"/>
              <a:t>that we need to use during this project?</a:t>
            </a:r>
            <a:endParaRPr/>
          </a:p>
          <a:p>
            <a:pPr indent="-762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en-US"/>
              <a:t>What skills </a:t>
            </a:r>
            <a:r>
              <a:rPr lang="en-US" u="sng"/>
              <a:t>do we need to learn or gain</a:t>
            </a:r>
            <a:r>
              <a:rPr lang="en-US"/>
              <a:t>?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</a:pPr>
            <a:r>
              <a:t/>
            </a:r>
            <a:endParaRPr/>
          </a:p>
          <a:p>
            <a:pPr indent="-228600" lvl="1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What other things might we need in order for this project to be successful? </a:t>
            </a: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Audience Q&amp;A</a:t>
            </a:r>
            <a:endParaRPr/>
          </a:p>
        </p:txBody>
      </p:sp>
      <p:sp>
        <p:nvSpPr>
          <p:cNvPr id="145" name="Google Shape;145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Questions, Concerns, Feedback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