
<file path=[Content_Types].xml><?xml version="1.0" encoding="utf-8"?>
<Types xmlns="http://schemas.openxmlformats.org/package/2006/content-types">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xml"/>
  <Override ContentType="application/vnd.openxmlformats-officedocument.presentationml.slideLayout+xml" PartName="/ppt/slideLayouts/slideLayout6.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5.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autoCompressPictures="0" embedTrueTypeFonts="1" strictFirstAndLastChars="0" saveSubsetFonts="1">
  <p:sldMasterIdLst>
    <p:sldMasterId id="2147483654" r:id="rId3"/>
  </p:sldMasterIdLst>
  <p:notesMasterIdLst>
    <p:notesMasterId r:id="rId4"/>
  </p:notesMasterIdLst>
  <p:sldIdLst>
    <p:sldId id="256" r:id="rId5"/>
    <p:sldId id="257" r:id="rId6"/>
    <p:sldId id="258" r:id="rId7"/>
    <p:sldId id="259" r:id="rId8"/>
    <p:sldId id="260" r:id="rId9"/>
    <p:sldId id="261" r:id="rId10"/>
  </p:sldIdLst>
  <p:sldSz cy="5143500" cx="9144000"/>
  <p:notesSz cx="6858000" cy="9144000"/>
  <p:embeddedFontLst>
    <p:embeddedFont>
      <p:font typeface="Cinzel"/>
      <p:regular r:id="rId11"/>
      <p:bold r:id="rId12"/>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file>

<file path=ppt/_rels/presentation.xml.rels><?xml version="1.0" encoding="UTF-8" standalone="yes"?><Relationships xmlns="http://schemas.openxmlformats.org/package/2006/relationships"><Relationship Id="rId1" Type="http://schemas.openxmlformats.org/officeDocument/2006/relationships/theme" Target="theme/theme2.xml"/><Relationship Id="rId2" Type="http://schemas.openxmlformats.org/officeDocument/2006/relationships/presProps" Target="presProps.xml"/><Relationship Id="rId3" Type="http://schemas.openxmlformats.org/officeDocument/2006/relationships/slideMaster" Target="slideMasters/slideMaster1.xml"/><Relationship Id="rId4" Type="http://schemas.openxmlformats.org/officeDocument/2006/relationships/notesMaster" Target="notesMasters/notesMaster1.xml"/><Relationship Id="rId11" Type="http://schemas.openxmlformats.org/officeDocument/2006/relationships/font" Target="fonts/Cinzel-regular.fntdata"/><Relationship Id="rId10" Type="http://schemas.openxmlformats.org/officeDocument/2006/relationships/slide" Target="slides/slide6.xml"/><Relationship Id="rId12" Type="http://schemas.openxmlformats.org/officeDocument/2006/relationships/font" Target="fonts/Cinzel-bold.fntdata"/><Relationship Id="rId9" Type="http://schemas.openxmlformats.org/officeDocument/2006/relationships/slide" Target="slides/slide5.xml"/><Relationship Id="rId5" Type="http://schemas.openxmlformats.org/officeDocument/2006/relationships/slide" Target="slides/slide1.xml"/><Relationship Id="rId6" Type="http://schemas.openxmlformats.org/officeDocument/2006/relationships/slide" Target="slides/slide2.xml"/><Relationship Id="rId7" Type="http://schemas.openxmlformats.org/officeDocument/2006/relationships/slide" Target="slides/slide3.xml"/><Relationship Id="rId8" Type="http://schemas.openxmlformats.org/officeDocument/2006/relationships/slide" Target="slides/slide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 name="Shape 2"/>
        <p:cNvGrpSpPr/>
        <p:nvPr/>
      </p:nvGrpSpPr>
      <p:grpSpPr>
        <a:xfrm>
          <a:off x="0" y="0"/>
          <a:ext cx="0" cy="0"/>
          <a:chOff x="0" y="0"/>
          <a:chExt cx="0" cy="0"/>
        </a:xfrm>
      </p:grpSpPr>
      <p:sp>
        <p:nvSpPr>
          <p:cNvPr id="3" name="Google Shape;3;n"/>
          <p:cNvSpPr/>
          <p:nvPr>
            <p:ph idx="2" type="sldImg"/>
          </p:nvPr>
        </p:nvSpPr>
        <p:spPr>
          <a:xfrm>
            <a:off x="381188" y="685800"/>
            <a:ext cx="60963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317500" lvl="0" marL="457200">
              <a:spcBef>
                <a:spcPts val="0"/>
              </a:spcBef>
              <a:spcAft>
                <a:spcPts val="0"/>
              </a:spcAft>
              <a:buSzPts val="1400"/>
              <a:buChar char="●"/>
              <a:defRPr sz="1100"/>
            </a:lvl1pPr>
            <a:lvl2pPr indent="-317500" lvl="1" marL="914400">
              <a:spcBef>
                <a:spcPts val="0"/>
              </a:spcBef>
              <a:spcAft>
                <a:spcPts val="0"/>
              </a:spcAft>
              <a:buSzPts val="1400"/>
              <a:buChar char="○"/>
              <a:defRPr sz="1100"/>
            </a:lvl2pPr>
            <a:lvl3pPr indent="-317500" lvl="2" marL="1371600">
              <a:spcBef>
                <a:spcPts val="0"/>
              </a:spcBef>
              <a:spcAft>
                <a:spcPts val="0"/>
              </a:spcAft>
              <a:buSzPts val="1400"/>
              <a:buChar char="■"/>
              <a:defRPr sz="1100"/>
            </a:lvl3pPr>
            <a:lvl4pPr indent="-317500" lvl="3" marL="1828800">
              <a:spcBef>
                <a:spcPts val="0"/>
              </a:spcBef>
              <a:spcAft>
                <a:spcPts val="0"/>
              </a:spcAft>
              <a:buSzPts val="1400"/>
              <a:buChar char="●"/>
              <a:defRPr sz="1100"/>
            </a:lvl4pPr>
            <a:lvl5pPr indent="-317500" lvl="4" marL="2286000">
              <a:spcBef>
                <a:spcPts val="0"/>
              </a:spcBef>
              <a:spcAft>
                <a:spcPts val="0"/>
              </a:spcAft>
              <a:buSzPts val="1400"/>
              <a:buChar char="○"/>
              <a:defRPr sz="1100"/>
            </a:lvl5pPr>
            <a:lvl6pPr indent="-317500" lvl="5" marL="2743200">
              <a:spcBef>
                <a:spcPts val="0"/>
              </a:spcBef>
              <a:spcAft>
                <a:spcPts val="0"/>
              </a:spcAft>
              <a:buSzPts val="1400"/>
              <a:buChar char="■"/>
              <a:defRPr sz="1100"/>
            </a:lvl6pPr>
            <a:lvl7pPr indent="-317500" lvl="6" marL="3200400">
              <a:spcBef>
                <a:spcPts val="0"/>
              </a:spcBef>
              <a:spcAft>
                <a:spcPts val="0"/>
              </a:spcAft>
              <a:buSzPts val="1400"/>
              <a:buChar char="●"/>
              <a:defRPr sz="1100"/>
            </a:lvl7pPr>
            <a:lvl8pPr indent="-317500" lvl="7" marL="3657600">
              <a:spcBef>
                <a:spcPts val="0"/>
              </a:spcBef>
              <a:spcAft>
                <a:spcPts val="0"/>
              </a:spcAft>
              <a:buSzPts val="1400"/>
              <a:buChar char="○"/>
              <a:defRPr sz="1100"/>
            </a:lvl8pPr>
            <a:lvl9pPr indent="-317500" lvl="8" marL="4114800">
              <a:spcBef>
                <a:spcPts val="0"/>
              </a:spcBef>
              <a:spcAft>
                <a:spcPts val="0"/>
              </a:spcAft>
              <a:buSzPts val="14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38" name="Shape 38"/>
        <p:cNvGrpSpPr/>
        <p:nvPr/>
      </p:nvGrpSpPr>
      <p:grpSpPr>
        <a:xfrm>
          <a:off x="0" y="0"/>
          <a:ext cx="0" cy="0"/>
          <a:chOff x="0" y="0"/>
          <a:chExt cx="0" cy="0"/>
        </a:xfrm>
      </p:grpSpPr>
      <p:sp>
        <p:nvSpPr>
          <p:cNvPr id="39" name="Google Shape;39;p:notes"/>
          <p:cNvSpPr/>
          <p:nvPr>
            <p:ph idx="2" type="sldImg"/>
          </p:nvPr>
        </p:nvSpPr>
        <p:spPr>
          <a:xfrm>
            <a:off x="381188" y="685800"/>
            <a:ext cx="6096300" cy="3429000"/>
          </a:xfrm>
          <a:custGeom>
            <a:rect b="b" l="l" r="r" t="t"/>
            <a:pathLst>
              <a:path extrusionOk="0" h="120000" w="120000">
                <a:moveTo>
                  <a:pt x="0" y="0"/>
                </a:moveTo>
                <a:lnTo>
                  <a:pt x="120000" y="0"/>
                </a:lnTo>
                <a:lnTo>
                  <a:pt x="120000" y="120000"/>
                </a:lnTo>
                <a:lnTo>
                  <a:pt x="0" y="120000"/>
                </a:lnTo>
                <a:close/>
              </a:path>
            </a:pathLst>
          </a:custGeom>
        </p:spPr>
      </p:sp>
      <p:sp>
        <p:nvSpPr>
          <p:cNvPr id="40" name="Google Shape;40;p: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45" name="Shape 45"/>
        <p:cNvGrpSpPr/>
        <p:nvPr/>
      </p:nvGrpSpPr>
      <p:grpSpPr>
        <a:xfrm>
          <a:off x="0" y="0"/>
          <a:ext cx="0" cy="0"/>
          <a:chOff x="0" y="0"/>
          <a:chExt cx="0" cy="0"/>
        </a:xfrm>
      </p:grpSpPr>
      <p:sp>
        <p:nvSpPr>
          <p:cNvPr id="46" name="Google Shape;46;g4d3596a7eb_0_0:notes"/>
          <p:cNvSpPr/>
          <p:nvPr>
            <p:ph idx="2" type="sldImg"/>
          </p:nvPr>
        </p:nvSpPr>
        <p:spPr>
          <a:xfrm>
            <a:off x="381188" y="685800"/>
            <a:ext cx="6096300" cy="3429000"/>
          </a:xfrm>
          <a:custGeom>
            <a:rect b="b" l="l" r="r" t="t"/>
            <a:pathLst>
              <a:path extrusionOk="0" h="120000" w="120000">
                <a:moveTo>
                  <a:pt x="0" y="0"/>
                </a:moveTo>
                <a:lnTo>
                  <a:pt x="120000" y="0"/>
                </a:lnTo>
                <a:lnTo>
                  <a:pt x="120000" y="120000"/>
                </a:lnTo>
                <a:lnTo>
                  <a:pt x="0" y="120000"/>
                </a:lnTo>
                <a:close/>
              </a:path>
            </a:pathLst>
          </a:custGeom>
        </p:spPr>
      </p:sp>
      <p:sp>
        <p:nvSpPr>
          <p:cNvPr id="47" name="Google Shape;47;g4d3596a7eb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51" name="Shape 51"/>
        <p:cNvGrpSpPr/>
        <p:nvPr/>
      </p:nvGrpSpPr>
      <p:grpSpPr>
        <a:xfrm>
          <a:off x="0" y="0"/>
          <a:ext cx="0" cy="0"/>
          <a:chOff x="0" y="0"/>
          <a:chExt cx="0" cy="0"/>
        </a:xfrm>
      </p:grpSpPr>
      <p:sp>
        <p:nvSpPr>
          <p:cNvPr id="52" name="Google Shape;52;g9f17aa185_0_16:notes"/>
          <p:cNvSpPr/>
          <p:nvPr>
            <p:ph idx="2" type="sldImg"/>
          </p:nvPr>
        </p:nvSpPr>
        <p:spPr>
          <a:xfrm>
            <a:off x="381188" y="685800"/>
            <a:ext cx="6096300" cy="3429000"/>
          </a:xfrm>
          <a:custGeom>
            <a:rect b="b" l="l" r="r" t="t"/>
            <a:pathLst>
              <a:path extrusionOk="0" h="120000" w="120000">
                <a:moveTo>
                  <a:pt x="0" y="0"/>
                </a:moveTo>
                <a:lnTo>
                  <a:pt x="120000" y="0"/>
                </a:lnTo>
                <a:lnTo>
                  <a:pt x="120000" y="120000"/>
                </a:lnTo>
                <a:lnTo>
                  <a:pt x="0" y="120000"/>
                </a:lnTo>
                <a:close/>
              </a:path>
            </a:pathLst>
          </a:custGeom>
        </p:spPr>
      </p:sp>
      <p:sp>
        <p:nvSpPr>
          <p:cNvPr id="53" name="Google Shape;53;g9f17aa185_0_1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57" name="Shape 57"/>
        <p:cNvGrpSpPr/>
        <p:nvPr/>
      </p:nvGrpSpPr>
      <p:grpSpPr>
        <a:xfrm>
          <a:off x="0" y="0"/>
          <a:ext cx="0" cy="0"/>
          <a:chOff x="0" y="0"/>
          <a:chExt cx="0" cy="0"/>
        </a:xfrm>
      </p:grpSpPr>
      <p:sp>
        <p:nvSpPr>
          <p:cNvPr id="58" name="Google Shape;58;g9ed258a07_0_81:notes"/>
          <p:cNvSpPr/>
          <p:nvPr>
            <p:ph idx="2" type="sldImg"/>
          </p:nvPr>
        </p:nvSpPr>
        <p:spPr>
          <a:xfrm>
            <a:off x="381188" y="685800"/>
            <a:ext cx="6096300" cy="3429000"/>
          </a:xfrm>
          <a:custGeom>
            <a:rect b="b" l="l" r="r" t="t"/>
            <a:pathLst>
              <a:path extrusionOk="0" h="120000" w="120000">
                <a:moveTo>
                  <a:pt x="0" y="0"/>
                </a:moveTo>
                <a:lnTo>
                  <a:pt x="120000" y="0"/>
                </a:lnTo>
                <a:lnTo>
                  <a:pt x="120000" y="120000"/>
                </a:lnTo>
                <a:lnTo>
                  <a:pt x="0" y="120000"/>
                </a:lnTo>
                <a:close/>
              </a:path>
            </a:pathLst>
          </a:custGeom>
        </p:spPr>
      </p:sp>
      <p:sp>
        <p:nvSpPr>
          <p:cNvPr id="59" name="Google Shape;59;g9ed258a07_0_8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63" name="Shape 63"/>
        <p:cNvGrpSpPr/>
        <p:nvPr/>
      </p:nvGrpSpPr>
      <p:grpSpPr>
        <a:xfrm>
          <a:off x="0" y="0"/>
          <a:ext cx="0" cy="0"/>
          <a:chOff x="0" y="0"/>
          <a:chExt cx="0" cy="0"/>
        </a:xfrm>
      </p:grpSpPr>
      <p:sp>
        <p:nvSpPr>
          <p:cNvPr id="64" name="Google Shape;64;g9f17aa185_0_22:notes"/>
          <p:cNvSpPr/>
          <p:nvPr>
            <p:ph idx="2" type="sldImg"/>
          </p:nvPr>
        </p:nvSpPr>
        <p:spPr>
          <a:xfrm>
            <a:off x="381188" y="685800"/>
            <a:ext cx="6096300" cy="3429000"/>
          </a:xfrm>
          <a:custGeom>
            <a:rect b="b" l="l" r="r" t="t"/>
            <a:pathLst>
              <a:path extrusionOk="0" h="120000" w="120000">
                <a:moveTo>
                  <a:pt x="0" y="0"/>
                </a:moveTo>
                <a:lnTo>
                  <a:pt x="120000" y="0"/>
                </a:lnTo>
                <a:lnTo>
                  <a:pt x="120000" y="120000"/>
                </a:lnTo>
                <a:lnTo>
                  <a:pt x="0" y="120000"/>
                </a:lnTo>
                <a:close/>
              </a:path>
            </a:pathLst>
          </a:custGeom>
        </p:spPr>
      </p:sp>
      <p:sp>
        <p:nvSpPr>
          <p:cNvPr id="65" name="Google Shape;65;g9f17aa185_0_2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69" name="Shape 69"/>
        <p:cNvGrpSpPr/>
        <p:nvPr/>
      </p:nvGrpSpPr>
      <p:grpSpPr>
        <a:xfrm>
          <a:off x="0" y="0"/>
          <a:ext cx="0" cy="0"/>
          <a:chOff x="0" y="0"/>
          <a:chExt cx="0" cy="0"/>
        </a:xfrm>
      </p:grpSpPr>
      <p:sp>
        <p:nvSpPr>
          <p:cNvPr id="70" name="Google Shape;70;g9f17aa185_0_34:notes"/>
          <p:cNvSpPr/>
          <p:nvPr>
            <p:ph idx="2" type="sldImg"/>
          </p:nvPr>
        </p:nvSpPr>
        <p:spPr>
          <a:xfrm>
            <a:off x="381188" y="685800"/>
            <a:ext cx="6096300" cy="3429000"/>
          </a:xfrm>
          <a:custGeom>
            <a:rect b="b" l="l" r="r" t="t"/>
            <a:pathLst>
              <a:path extrusionOk="0" h="120000" w="120000">
                <a:moveTo>
                  <a:pt x="0" y="0"/>
                </a:moveTo>
                <a:lnTo>
                  <a:pt x="120000" y="0"/>
                </a:lnTo>
                <a:lnTo>
                  <a:pt x="120000" y="120000"/>
                </a:lnTo>
                <a:lnTo>
                  <a:pt x="0" y="120000"/>
                </a:lnTo>
                <a:close/>
              </a:path>
            </a:pathLst>
          </a:custGeom>
        </p:spPr>
      </p:sp>
      <p:sp>
        <p:nvSpPr>
          <p:cNvPr id="71" name="Google Shape;71;g9f17aa185_0_3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slide" type="title">
  <p:cSld name="TITLE">
    <p:spTree>
      <p:nvGrpSpPr>
        <p:cNvPr id="10" name="Shape 10"/>
        <p:cNvGrpSpPr/>
        <p:nvPr/>
      </p:nvGrpSpPr>
      <p:grpSpPr>
        <a:xfrm>
          <a:off x="0" y="0"/>
          <a:ext cx="0" cy="0"/>
          <a:chOff x="0" y="0"/>
          <a:chExt cx="0" cy="0"/>
        </a:xfrm>
      </p:grpSpPr>
      <p:sp>
        <p:nvSpPr>
          <p:cNvPr id="11" name="Google Shape;11;p2"/>
          <p:cNvSpPr txBox="1"/>
          <p:nvPr>
            <p:ph type="ctrTitle"/>
          </p:nvPr>
        </p:nvSpPr>
        <p:spPr>
          <a:xfrm>
            <a:off x="457200" y="563760"/>
            <a:ext cx="8229600" cy="3009600"/>
          </a:xfrm>
          <a:prstGeom prst="rect">
            <a:avLst/>
          </a:prstGeom>
        </p:spPr>
        <p:txBody>
          <a:bodyPr anchorCtr="0" anchor="t" bIns="91425" lIns="91425" spcFirstLastPara="1" rIns="91425" wrap="square" tIns="91425">
            <a:noAutofit/>
          </a:bodyPr>
          <a:lstStyle>
            <a:lvl1pPr lvl="0">
              <a:spcBef>
                <a:spcPts val="0"/>
              </a:spcBef>
              <a:spcAft>
                <a:spcPts val="0"/>
              </a:spcAft>
              <a:buSzPts val="7200"/>
              <a:buNone/>
              <a:defRPr sz="7200"/>
            </a:lvl1pPr>
            <a:lvl2pPr lvl="1">
              <a:spcBef>
                <a:spcPts val="0"/>
              </a:spcBef>
              <a:spcAft>
                <a:spcPts val="0"/>
              </a:spcAft>
              <a:buSzPts val="7200"/>
              <a:buNone/>
              <a:defRPr sz="7200"/>
            </a:lvl2pPr>
            <a:lvl3pPr lvl="2">
              <a:spcBef>
                <a:spcPts val="0"/>
              </a:spcBef>
              <a:spcAft>
                <a:spcPts val="0"/>
              </a:spcAft>
              <a:buSzPts val="7200"/>
              <a:buNone/>
              <a:defRPr sz="7200"/>
            </a:lvl3pPr>
            <a:lvl4pPr lvl="3">
              <a:spcBef>
                <a:spcPts val="0"/>
              </a:spcBef>
              <a:spcAft>
                <a:spcPts val="0"/>
              </a:spcAft>
              <a:buSzPts val="7200"/>
              <a:buNone/>
              <a:defRPr sz="7200"/>
            </a:lvl4pPr>
            <a:lvl5pPr lvl="4">
              <a:spcBef>
                <a:spcPts val="0"/>
              </a:spcBef>
              <a:spcAft>
                <a:spcPts val="0"/>
              </a:spcAft>
              <a:buSzPts val="7200"/>
              <a:buNone/>
              <a:defRPr sz="7200"/>
            </a:lvl5pPr>
            <a:lvl6pPr lvl="5">
              <a:spcBef>
                <a:spcPts val="0"/>
              </a:spcBef>
              <a:spcAft>
                <a:spcPts val="0"/>
              </a:spcAft>
              <a:buSzPts val="7200"/>
              <a:buNone/>
              <a:defRPr sz="7200"/>
            </a:lvl6pPr>
            <a:lvl7pPr lvl="6">
              <a:spcBef>
                <a:spcPts val="0"/>
              </a:spcBef>
              <a:spcAft>
                <a:spcPts val="0"/>
              </a:spcAft>
              <a:buSzPts val="7200"/>
              <a:buNone/>
              <a:defRPr sz="7200"/>
            </a:lvl7pPr>
            <a:lvl8pPr lvl="7">
              <a:spcBef>
                <a:spcPts val="0"/>
              </a:spcBef>
              <a:spcAft>
                <a:spcPts val="0"/>
              </a:spcAft>
              <a:buSzPts val="7200"/>
              <a:buNone/>
              <a:defRPr sz="7200"/>
            </a:lvl8pPr>
            <a:lvl9pPr lvl="8">
              <a:spcBef>
                <a:spcPts val="0"/>
              </a:spcBef>
              <a:spcAft>
                <a:spcPts val="0"/>
              </a:spcAft>
              <a:buSzPts val="7200"/>
              <a:buNone/>
              <a:defRPr sz="7200"/>
            </a:lvl9pPr>
          </a:lstStyle>
          <a:p/>
        </p:txBody>
      </p:sp>
      <p:sp>
        <p:nvSpPr>
          <p:cNvPr id="12" name="Google Shape;12;p2"/>
          <p:cNvSpPr txBox="1"/>
          <p:nvPr>
            <p:ph idx="1" type="subTitle"/>
          </p:nvPr>
        </p:nvSpPr>
        <p:spPr>
          <a:xfrm>
            <a:off x="457200" y="3716392"/>
            <a:ext cx="8229600" cy="1232700"/>
          </a:xfrm>
          <a:prstGeom prst="rect">
            <a:avLst/>
          </a:prstGeom>
        </p:spPr>
        <p:txBody>
          <a:bodyPr anchorCtr="0" anchor="t" bIns="91425" lIns="91425" spcFirstLastPara="1" rIns="91425" wrap="square" tIns="91425">
            <a:noAutofit/>
          </a:bodyPr>
          <a:lstStyle>
            <a:lvl1pPr lvl="0">
              <a:spcBef>
                <a:spcPts val="0"/>
              </a:spcBef>
              <a:spcAft>
                <a:spcPts val="0"/>
              </a:spcAft>
              <a:buClr>
                <a:schemeClr val="dk2"/>
              </a:buClr>
              <a:buSzPts val="4800"/>
              <a:buNone/>
              <a:defRPr sz="4800">
                <a:solidFill>
                  <a:schemeClr val="dk2"/>
                </a:solidFill>
              </a:defRPr>
            </a:lvl1pPr>
            <a:lvl2pPr lvl="1">
              <a:spcBef>
                <a:spcPts val="0"/>
              </a:spcBef>
              <a:spcAft>
                <a:spcPts val="0"/>
              </a:spcAft>
              <a:buClr>
                <a:schemeClr val="dk2"/>
              </a:buClr>
              <a:buSzPts val="4800"/>
              <a:buNone/>
              <a:defRPr sz="4800">
                <a:solidFill>
                  <a:schemeClr val="dk2"/>
                </a:solidFill>
              </a:defRPr>
            </a:lvl2pPr>
            <a:lvl3pPr lvl="2">
              <a:spcBef>
                <a:spcPts val="0"/>
              </a:spcBef>
              <a:spcAft>
                <a:spcPts val="0"/>
              </a:spcAft>
              <a:buClr>
                <a:schemeClr val="dk2"/>
              </a:buClr>
              <a:buSzPts val="4800"/>
              <a:buNone/>
              <a:defRPr sz="4800">
                <a:solidFill>
                  <a:schemeClr val="dk2"/>
                </a:solidFill>
              </a:defRPr>
            </a:lvl3pPr>
            <a:lvl4pPr lvl="3">
              <a:spcBef>
                <a:spcPts val="0"/>
              </a:spcBef>
              <a:spcAft>
                <a:spcPts val="0"/>
              </a:spcAft>
              <a:buClr>
                <a:schemeClr val="dk2"/>
              </a:buClr>
              <a:buSzPts val="4800"/>
              <a:buNone/>
              <a:defRPr sz="4800">
                <a:solidFill>
                  <a:schemeClr val="dk2"/>
                </a:solidFill>
              </a:defRPr>
            </a:lvl4pPr>
            <a:lvl5pPr lvl="4">
              <a:spcBef>
                <a:spcPts val="0"/>
              </a:spcBef>
              <a:spcAft>
                <a:spcPts val="0"/>
              </a:spcAft>
              <a:buClr>
                <a:schemeClr val="dk2"/>
              </a:buClr>
              <a:buSzPts val="4800"/>
              <a:buNone/>
              <a:defRPr sz="4800">
                <a:solidFill>
                  <a:schemeClr val="dk2"/>
                </a:solidFill>
              </a:defRPr>
            </a:lvl5pPr>
            <a:lvl6pPr lvl="5">
              <a:spcBef>
                <a:spcPts val="0"/>
              </a:spcBef>
              <a:spcAft>
                <a:spcPts val="0"/>
              </a:spcAft>
              <a:buClr>
                <a:schemeClr val="dk2"/>
              </a:buClr>
              <a:buSzPts val="4800"/>
              <a:buNone/>
              <a:defRPr sz="4800">
                <a:solidFill>
                  <a:schemeClr val="dk2"/>
                </a:solidFill>
              </a:defRPr>
            </a:lvl6pPr>
            <a:lvl7pPr lvl="6">
              <a:spcBef>
                <a:spcPts val="0"/>
              </a:spcBef>
              <a:spcAft>
                <a:spcPts val="0"/>
              </a:spcAft>
              <a:buClr>
                <a:schemeClr val="dk2"/>
              </a:buClr>
              <a:buSzPts val="4800"/>
              <a:buNone/>
              <a:defRPr sz="4800">
                <a:solidFill>
                  <a:schemeClr val="dk2"/>
                </a:solidFill>
              </a:defRPr>
            </a:lvl7pPr>
            <a:lvl8pPr lvl="7">
              <a:spcBef>
                <a:spcPts val="0"/>
              </a:spcBef>
              <a:spcAft>
                <a:spcPts val="0"/>
              </a:spcAft>
              <a:buClr>
                <a:schemeClr val="dk2"/>
              </a:buClr>
              <a:buSzPts val="4800"/>
              <a:buNone/>
              <a:defRPr sz="4800">
                <a:solidFill>
                  <a:schemeClr val="dk2"/>
                </a:solidFill>
              </a:defRPr>
            </a:lvl8pPr>
            <a:lvl9pPr lvl="8">
              <a:spcBef>
                <a:spcPts val="0"/>
              </a:spcBef>
              <a:spcAft>
                <a:spcPts val="0"/>
              </a:spcAft>
              <a:buClr>
                <a:schemeClr val="dk2"/>
              </a:buClr>
              <a:buSzPts val="4800"/>
              <a:buNone/>
              <a:defRPr sz="4800">
                <a:solidFill>
                  <a:schemeClr val="dk2"/>
                </a:solidFill>
              </a:defRPr>
            </a:lvl9pPr>
          </a:lstStyle>
          <a:p/>
        </p:txBody>
      </p:sp>
      <p:cxnSp>
        <p:nvCxnSpPr>
          <p:cNvPr id="13" name="Google Shape;13;p2"/>
          <p:cNvCxnSpPr/>
          <p:nvPr/>
        </p:nvCxnSpPr>
        <p:spPr>
          <a:xfrm>
            <a:off x="457200" y="411480"/>
            <a:ext cx="8229600" cy="0"/>
          </a:xfrm>
          <a:prstGeom prst="straightConnector1">
            <a:avLst/>
          </a:prstGeom>
          <a:noFill/>
          <a:ln cap="flat" cmpd="sng" w="57150">
            <a:solidFill>
              <a:srgbClr val="D1582C"/>
            </a:solidFill>
            <a:prstDash val="solid"/>
            <a:round/>
            <a:headEnd len="sm" w="sm" type="none"/>
            <a:tailEnd len="sm" w="sm" type="none"/>
          </a:ln>
        </p:spPr>
      </p:cxnSp>
      <p:cxnSp>
        <p:nvCxnSpPr>
          <p:cNvPr id="14" name="Google Shape;14;p2"/>
          <p:cNvCxnSpPr/>
          <p:nvPr/>
        </p:nvCxnSpPr>
        <p:spPr>
          <a:xfrm>
            <a:off x="457200" y="3633383"/>
            <a:ext cx="8229600" cy="0"/>
          </a:xfrm>
          <a:prstGeom prst="straightConnector1">
            <a:avLst/>
          </a:prstGeom>
          <a:noFill/>
          <a:ln cap="flat" cmpd="sng" w="57150">
            <a:solidFill>
              <a:srgbClr val="D1582C"/>
            </a:solidFill>
            <a:prstDash val="solid"/>
            <a:round/>
            <a:headEnd len="sm" w="sm" type="none"/>
            <a:tailEnd len="sm" w="sm" type="none"/>
          </a:ln>
        </p:spPr>
      </p:cxnSp>
      <p:sp>
        <p:nvSpPr>
          <p:cNvPr id="15" name="Google Shape;15;p2"/>
          <p:cNvSpPr txBox="1"/>
          <p:nvPr>
            <p:ph idx="12" type="sldNum"/>
          </p:nvPr>
        </p:nvSpPr>
        <p:spPr>
          <a:xfrm>
            <a:off x="8556791" y="4749851"/>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and body" type="tx">
  <p:cSld name="TITLE_AND_BODY">
    <p:spTree>
      <p:nvGrpSpPr>
        <p:cNvPr id="16" name="Shape 16"/>
        <p:cNvGrpSpPr/>
        <p:nvPr/>
      </p:nvGrpSpPr>
      <p:grpSpPr>
        <a:xfrm>
          <a:off x="0" y="0"/>
          <a:ext cx="0" cy="0"/>
          <a:chOff x="0" y="0"/>
          <a:chExt cx="0" cy="0"/>
        </a:xfrm>
      </p:grpSpPr>
      <p:sp>
        <p:nvSpPr>
          <p:cNvPr id="17" name="Google Shape;17;p3"/>
          <p:cNvSpPr txBox="1"/>
          <p:nvPr>
            <p:ph type="title"/>
          </p:nvPr>
        </p:nvSpPr>
        <p:spPr>
          <a:xfrm>
            <a:off x="457200" y="205978"/>
            <a:ext cx="8229600" cy="857400"/>
          </a:xfrm>
          <a:prstGeom prst="rect">
            <a:avLst/>
          </a:prstGeom>
        </p:spPr>
        <p:txBody>
          <a:bodyPr anchorCtr="0" anchor="b" bIns="91425" lIns="91425" spcFirstLastPara="1" rIns="91425" wrap="square" tIns="91425">
            <a:noAutofit/>
          </a:bodyPr>
          <a:lstStyle>
            <a:lvl1pPr lvl="0">
              <a:spcBef>
                <a:spcPts val="0"/>
              </a:spcBef>
              <a:spcAft>
                <a:spcPts val="0"/>
              </a:spcAft>
              <a:buSzPts val="3600"/>
              <a:buNone/>
              <a:defRPr/>
            </a:lvl1pPr>
            <a:lvl2pPr lvl="1">
              <a:spcBef>
                <a:spcPts val="0"/>
              </a:spcBef>
              <a:spcAft>
                <a:spcPts val="0"/>
              </a:spcAft>
              <a:buSzPts val="3600"/>
              <a:buNone/>
              <a:defRPr>
                <a:solidFill>
                  <a:srgbClr val="DA0002"/>
                </a:solidFill>
              </a:defRPr>
            </a:lvl2pPr>
            <a:lvl3pPr lvl="2">
              <a:spcBef>
                <a:spcPts val="0"/>
              </a:spcBef>
              <a:spcAft>
                <a:spcPts val="0"/>
              </a:spcAft>
              <a:buSzPts val="3600"/>
              <a:buNone/>
              <a:defRPr>
                <a:solidFill>
                  <a:srgbClr val="DA0002"/>
                </a:solidFill>
              </a:defRPr>
            </a:lvl3pPr>
            <a:lvl4pPr lvl="3">
              <a:spcBef>
                <a:spcPts val="0"/>
              </a:spcBef>
              <a:spcAft>
                <a:spcPts val="0"/>
              </a:spcAft>
              <a:buSzPts val="3600"/>
              <a:buNone/>
              <a:defRPr>
                <a:solidFill>
                  <a:srgbClr val="DA0002"/>
                </a:solidFill>
              </a:defRPr>
            </a:lvl4pPr>
            <a:lvl5pPr lvl="4">
              <a:spcBef>
                <a:spcPts val="0"/>
              </a:spcBef>
              <a:spcAft>
                <a:spcPts val="0"/>
              </a:spcAft>
              <a:buSzPts val="3600"/>
              <a:buNone/>
              <a:defRPr>
                <a:solidFill>
                  <a:srgbClr val="DA0002"/>
                </a:solidFill>
              </a:defRPr>
            </a:lvl5pPr>
            <a:lvl6pPr lvl="5">
              <a:spcBef>
                <a:spcPts val="0"/>
              </a:spcBef>
              <a:spcAft>
                <a:spcPts val="0"/>
              </a:spcAft>
              <a:buSzPts val="3600"/>
              <a:buNone/>
              <a:defRPr>
                <a:solidFill>
                  <a:srgbClr val="DA0002"/>
                </a:solidFill>
              </a:defRPr>
            </a:lvl6pPr>
            <a:lvl7pPr lvl="6">
              <a:spcBef>
                <a:spcPts val="0"/>
              </a:spcBef>
              <a:spcAft>
                <a:spcPts val="0"/>
              </a:spcAft>
              <a:buSzPts val="3600"/>
              <a:buNone/>
              <a:defRPr>
                <a:solidFill>
                  <a:srgbClr val="DA0002"/>
                </a:solidFill>
              </a:defRPr>
            </a:lvl7pPr>
            <a:lvl8pPr lvl="7">
              <a:spcBef>
                <a:spcPts val="0"/>
              </a:spcBef>
              <a:spcAft>
                <a:spcPts val="0"/>
              </a:spcAft>
              <a:buSzPts val="3600"/>
              <a:buNone/>
              <a:defRPr>
                <a:solidFill>
                  <a:srgbClr val="DA0002"/>
                </a:solidFill>
              </a:defRPr>
            </a:lvl8pPr>
            <a:lvl9pPr lvl="8">
              <a:spcBef>
                <a:spcPts val="0"/>
              </a:spcBef>
              <a:spcAft>
                <a:spcPts val="0"/>
              </a:spcAft>
              <a:buSzPts val="3600"/>
              <a:buNone/>
              <a:defRPr>
                <a:solidFill>
                  <a:srgbClr val="DA0002"/>
                </a:solidFill>
              </a:defRPr>
            </a:lvl9pPr>
          </a:lstStyle>
          <a:p/>
        </p:txBody>
      </p:sp>
      <p:sp>
        <p:nvSpPr>
          <p:cNvPr id="18" name="Google Shape;18;p3"/>
          <p:cNvSpPr txBox="1"/>
          <p:nvPr>
            <p:ph idx="1" type="body"/>
          </p:nvPr>
        </p:nvSpPr>
        <p:spPr>
          <a:xfrm>
            <a:off x="457200" y="1200150"/>
            <a:ext cx="8229600" cy="3725700"/>
          </a:xfrm>
          <a:prstGeom prst="rect">
            <a:avLst/>
          </a:prstGeom>
        </p:spPr>
        <p:txBody>
          <a:bodyPr anchorCtr="0" anchor="t" bIns="91425" lIns="91425" spcFirstLastPara="1" rIns="91425" wrap="square" tIns="91425">
            <a:noAutofit/>
          </a:bodyPr>
          <a:lstStyle>
            <a:lvl1pPr indent="-419100" lvl="0" marL="457200">
              <a:spcBef>
                <a:spcPts val="600"/>
              </a:spcBef>
              <a:spcAft>
                <a:spcPts val="0"/>
              </a:spcAft>
              <a:buSzPts val="3000"/>
              <a:buChar char="●"/>
              <a:defRPr/>
            </a:lvl1pPr>
            <a:lvl2pPr indent="-381000" lvl="1" marL="914400">
              <a:spcBef>
                <a:spcPts val="0"/>
              </a:spcBef>
              <a:spcAft>
                <a:spcPts val="0"/>
              </a:spcAft>
              <a:buSzPts val="2400"/>
              <a:buChar char="○"/>
              <a:defRPr/>
            </a:lvl2pPr>
            <a:lvl3pPr indent="-381000" lvl="2" marL="1371600">
              <a:spcBef>
                <a:spcPts val="0"/>
              </a:spcBef>
              <a:spcAft>
                <a:spcPts val="0"/>
              </a:spcAft>
              <a:buSzPts val="2400"/>
              <a:buChar char="■"/>
              <a:defRPr/>
            </a:lvl3pPr>
            <a:lvl4pPr indent="-342900" lvl="3" marL="1828800">
              <a:spcBef>
                <a:spcPts val="0"/>
              </a:spcBef>
              <a:spcAft>
                <a:spcPts val="0"/>
              </a:spcAft>
              <a:buSzPts val="1800"/>
              <a:buChar char="●"/>
              <a:defRPr/>
            </a:lvl4pPr>
            <a:lvl5pPr indent="-342900" lvl="4" marL="2286000">
              <a:spcBef>
                <a:spcPts val="0"/>
              </a:spcBef>
              <a:spcAft>
                <a:spcPts val="0"/>
              </a:spcAft>
              <a:buSzPts val="1800"/>
              <a:buChar char="○"/>
              <a:defRPr/>
            </a:lvl5pPr>
            <a:lvl6pPr indent="-342900" lvl="5" marL="2743200">
              <a:spcBef>
                <a:spcPts val="0"/>
              </a:spcBef>
              <a:spcAft>
                <a:spcPts val="0"/>
              </a:spcAft>
              <a:buSzPts val="1800"/>
              <a:buChar char="■"/>
              <a:defRPr/>
            </a:lvl6pPr>
            <a:lvl7pPr indent="-342900" lvl="6" marL="3200400">
              <a:spcBef>
                <a:spcPts val="0"/>
              </a:spcBef>
              <a:spcAft>
                <a:spcPts val="0"/>
              </a:spcAft>
              <a:buSzPts val="1800"/>
              <a:buChar char="●"/>
              <a:defRPr/>
            </a:lvl7pPr>
            <a:lvl8pPr indent="-342900" lvl="7" marL="3657600">
              <a:spcBef>
                <a:spcPts val="0"/>
              </a:spcBef>
              <a:spcAft>
                <a:spcPts val="0"/>
              </a:spcAft>
              <a:buSzPts val="1800"/>
              <a:buChar char="○"/>
              <a:defRPr/>
            </a:lvl8pPr>
            <a:lvl9pPr indent="-342900" lvl="8" marL="4114800">
              <a:spcBef>
                <a:spcPts val="0"/>
              </a:spcBef>
              <a:spcAft>
                <a:spcPts val="0"/>
              </a:spcAft>
              <a:buSzPts val="1800"/>
              <a:buChar char="■"/>
              <a:defRPr/>
            </a:lvl9pPr>
          </a:lstStyle>
          <a:p/>
        </p:txBody>
      </p:sp>
      <p:cxnSp>
        <p:nvCxnSpPr>
          <p:cNvPr id="19" name="Google Shape;19;p3"/>
          <p:cNvCxnSpPr/>
          <p:nvPr/>
        </p:nvCxnSpPr>
        <p:spPr>
          <a:xfrm>
            <a:off x="457200" y="1143000"/>
            <a:ext cx="8229600" cy="0"/>
          </a:xfrm>
          <a:prstGeom prst="straightConnector1">
            <a:avLst/>
          </a:prstGeom>
          <a:noFill/>
          <a:ln cap="flat" cmpd="sng" w="50800">
            <a:solidFill>
              <a:srgbClr val="D1582C"/>
            </a:solidFill>
            <a:prstDash val="solid"/>
            <a:round/>
            <a:headEnd len="sm" w="sm" type="none"/>
            <a:tailEnd len="sm" w="sm" type="none"/>
          </a:ln>
        </p:spPr>
      </p:cxnSp>
      <p:sp>
        <p:nvSpPr>
          <p:cNvPr id="20" name="Google Shape;20;p3"/>
          <p:cNvSpPr txBox="1"/>
          <p:nvPr>
            <p:ph idx="12" type="sldNum"/>
          </p:nvPr>
        </p:nvSpPr>
        <p:spPr>
          <a:xfrm>
            <a:off x="8556791" y="4749851"/>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and two columns" type="twoColTx">
  <p:cSld name="TITLE_AND_TWO_COLUMNS">
    <p:spTree>
      <p:nvGrpSpPr>
        <p:cNvPr id="21" name="Shape 21"/>
        <p:cNvGrpSpPr/>
        <p:nvPr/>
      </p:nvGrpSpPr>
      <p:grpSpPr>
        <a:xfrm>
          <a:off x="0" y="0"/>
          <a:ext cx="0" cy="0"/>
          <a:chOff x="0" y="0"/>
          <a:chExt cx="0" cy="0"/>
        </a:xfrm>
      </p:grpSpPr>
      <p:sp>
        <p:nvSpPr>
          <p:cNvPr id="22" name="Google Shape;22;p4"/>
          <p:cNvSpPr txBox="1"/>
          <p:nvPr>
            <p:ph type="title"/>
          </p:nvPr>
        </p:nvSpPr>
        <p:spPr>
          <a:xfrm>
            <a:off x="457200" y="205978"/>
            <a:ext cx="8229600" cy="857400"/>
          </a:xfrm>
          <a:prstGeom prst="rect">
            <a:avLst/>
          </a:prstGeom>
        </p:spPr>
        <p:txBody>
          <a:bodyPr anchorCtr="0" anchor="b" bIns="91425" lIns="91425" spcFirstLastPara="1" rIns="91425" wrap="square" tIns="91425">
            <a:noAutofit/>
          </a:bodyPr>
          <a:lstStyle>
            <a:lvl1pPr lvl="0">
              <a:spcBef>
                <a:spcPts val="0"/>
              </a:spcBef>
              <a:spcAft>
                <a:spcPts val="0"/>
              </a:spcAft>
              <a:buSzPts val="3600"/>
              <a:buNone/>
              <a:defRPr/>
            </a:lvl1pPr>
            <a:lvl2pPr lvl="1">
              <a:spcBef>
                <a:spcPts val="0"/>
              </a:spcBef>
              <a:spcAft>
                <a:spcPts val="0"/>
              </a:spcAft>
              <a:buSzPts val="3600"/>
              <a:buNone/>
              <a:defRPr>
                <a:solidFill>
                  <a:srgbClr val="DA0002"/>
                </a:solidFill>
              </a:defRPr>
            </a:lvl2pPr>
            <a:lvl3pPr lvl="2">
              <a:spcBef>
                <a:spcPts val="0"/>
              </a:spcBef>
              <a:spcAft>
                <a:spcPts val="0"/>
              </a:spcAft>
              <a:buSzPts val="3600"/>
              <a:buNone/>
              <a:defRPr>
                <a:solidFill>
                  <a:srgbClr val="DA0002"/>
                </a:solidFill>
              </a:defRPr>
            </a:lvl3pPr>
            <a:lvl4pPr lvl="3">
              <a:spcBef>
                <a:spcPts val="0"/>
              </a:spcBef>
              <a:spcAft>
                <a:spcPts val="0"/>
              </a:spcAft>
              <a:buSzPts val="3600"/>
              <a:buNone/>
              <a:defRPr>
                <a:solidFill>
                  <a:srgbClr val="DA0002"/>
                </a:solidFill>
              </a:defRPr>
            </a:lvl4pPr>
            <a:lvl5pPr lvl="4">
              <a:spcBef>
                <a:spcPts val="0"/>
              </a:spcBef>
              <a:spcAft>
                <a:spcPts val="0"/>
              </a:spcAft>
              <a:buSzPts val="3600"/>
              <a:buNone/>
              <a:defRPr>
                <a:solidFill>
                  <a:srgbClr val="DA0002"/>
                </a:solidFill>
              </a:defRPr>
            </a:lvl5pPr>
            <a:lvl6pPr lvl="5">
              <a:spcBef>
                <a:spcPts val="0"/>
              </a:spcBef>
              <a:spcAft>
                <a:spcPts val="0"/>
              </a:spcAft>
              <a:buSzPts val="3600"/>
              <a:buNone/>
              <a:defRPr>
                <a:solidFill>
                  <a:srgbClr val="DA0002"/>
                </a:solidFill>
              </a:defRPr>
            </a:lvl6pPr>
            <a:lvl7pPr lvl="6">
              <a:spcBef>
                <a:spcPts val="0"/>
              </a:spcBef>
              <a:spcAft>
                <a:spcPts val="0"/>
              </a:spcAft>
              <a:buSzPts val="3600"/>
              <a:buNone/>
              <a:defRPr>
                <a:solidFill>
                  <a:srgbClr val="DA0002"/>
                </a:solidFill>
              </a:defRPr>
            </a:lvl7pPr>
            <a:lvl8pPr lvl="7">
              <a:spcBef>
                <a:spcPts val="0"/>
              </a:spcBef>
              <a:spcAft>
                <a:spcPts val="0"/>
              </a:spcAft>
              <a:buSzPts val="3600"/>
              <a:buNone/>
              <a:defRPr>
                <a:solidFill>
                  <a:srgbClr val="DA0002"/>
                </a:solidFill>
              </a:defRPr>
            </a:lvl8pPr>
            <a:lvl9pPr lvl="8">
              <a:spcBef>
                <a:spcPts val="0"/>
              </a:spcBef>
              <a:spcAft>
                <a:spcPts val="0"/>
              </a:spcAft>
              <a:buSzPts val="3600"/>
              <a:buNone/>
              <a:defRPr>
                <a:solidFill>
                  <a:srgbClr val="DA0002"/>
                </a:solidFill>
              </a:defRPr>
            </a:lvl9pPr>
          </a:lstStyle>
          <a:p/>
        </p:txBody>
      </p:sp>
      <p:sp>
        <p:nvSpPr>
          <p:cNvPr id="23" name="Google Shape;23;p4"/>
          <p:cNvSpPr txBox="1"/>
          <p:nvPr>
            <p:ph idx="1" type="body"/>
          </p:nvPr>
        </p:nvSpPr>
        <p:spPr>
          <a:xfrm>
            <a:off x="457200" y="1200150"/>
            <a:ext cx="3994500" cy="3725700"/>
          </a:xfrm>
          <a:prstGeom prst="rect">
            <a:avLst/>
          </a:prstGeom>
        </p:spPr>
        <p:txBody>
          <a:bodyPr anchorCtr="0" anchor="t" bIns="91425" lIns="91425" spcFirstLastPara="1" rIns="91425" wrap="square" tIns="91425">
            <a:noAutofit/>
          </a:bodyPr>
          <a:lstStyle>
            <a:lvl1pPr indent="-419100" lvl="0" marL="457200">
              <a:spcBef>
                <a:spcPts val="600"/>
              </a:spcBef>
              <a:spcAft>
                <a:spcPts val="0"/>
              </a:spcAft>
              <a:buSzPts val="3000"/>
              <a:buChar char="●"/>
              <a:defRPr/>
            </a:lvl1pPr>
            <a:lvl2pPr indent="-381000" lvl="1" marL="914400">
              <a:spcBef>
                <a:spcPts val="0"/>
              </a:spcBef>
              <a:spcAft>
                <a:spcPts val="0"/>
              </a:spcAft>
              <a:buSzPts val="2400"/>
              <a:buChar char="○"/>
              <a:defRPr/>
            </a:lvl2pPr>
            <a:lvl3pPr indent="-381000" lvl="2" marL="1371600">
              <a:spcBef>
                <a:spcPts val="0"/>
              </a:spcBef>
              <a:spcAft>
                <a:spcPts val="0"/>
              </a:spcAft>
              <a:buSzPts val="2400"/>
              <a:buChar char="■"/>
              <a:defRPr/>
            </a:lvl3pPr>
            <a:lvl4pPr indent="-342900" lvl="3" marL="1828800">
              <a:spcBef>
                <a:spcPts val="0"/>
              </a:spcBef>
              <a:spcAft>
                <a:spcPts val="0"/>
              </a:spcAft>
              <a:buSzPts val="1800"/>
              <a:buChar char="●"/>
              <a:defRPr/>
            </a:lvl4pPr>
            <a:lvl5pPr indent="-342900" lvl="4" marL="2286000">
              <a:spcBef>
                <a:spcPts val="0"/>
              </a:spcBef>
              <a:spcAft>
                <a:spcPts val="0"/>
              </a:spcAft>
              <a:buSzPts val="1800"/>
              <a:buChar char="○"/>
              <a:defRPr/>
            </a:lvl5pPr>
            <a:lvl6pPr indent="-342900" lvl="5" marL="2743200">
              <a:spcBef>
                <a:spcPts val="0"/>
              </a:spcBef>
              <a:spcAft>
                <a:spcPts val="0"/>
              </a:spcAft>
              <a:buSzPts val="1800"/>
              <a:buChar char="■"/>
              <a:defRPr/>
            </a:lvl6pPr>
            <a:lvl7pPr indent="-342900" lvl="6" marL="3200400">
              <a:spcBef>
                <a:spcPts val="0"/>
              </a:spcBef>
              <a:spcAft>
                <a:spcPts val="0"/>
              </a:spcAft>
              <a:buSzPts val="1800"/>
              <a:buChar char="●"/>
              <a:defRPr/>
            </a:lvl7pPr>
            <a:lvl8pPr indent="-342900" lvl="7" marL="3657600">
              <a:spcBef>
                <a:spcPts val="0"/>
              </a:spcBef>
              <a:spcAft>
                <a:spcPts val="0"/>
              </a:spcAft>
              <a:buSzPts val="1800"/>
              <a:buChar char="○"/>
              <a:defRPr/>
            </a:lvl8pPr>
            <a:lvl9pPr indent="-342900" lvl="8" marL="4114800">
              <a:spcBef>
                <a:spcPts val="0"/>
              </a:spcBef>
              <a:spcAft>
                <a:spcPts val="0"/>
              </a:spcAft>
              <a:buSzPts val="1800"/>
              <a:buChar char="■"/>
              <a:defRPr/>
            </a:lvl9pPr>
          </a:lstStyle>
          <a:p/>
        </p:txBody>
      </p:sp>
      <p:sp>
        <p:nvSpPr>
          <p:cNvPr id="24" name="Google Shape;24;p4"/>
          <p:cNvSpPr txBox="1"/>
          <p:nvPr>
            <p:ph idx="2" type="body"/>
          </p:nvPr>
        </p:nvSpPr>
        <p:spPr>
          <a:xfrm>
            <a:off x="4692274" y="1200150"/>
            <a:ext cx="3994500" cy="3725700"/>
          </a:xfrm>
          <a:prstGeom prst="rect">
            <a:avLst/>
          </a:prstGeom>
        </p:spPr>
        <p:txBody>
          <a:bodyPr anchorCtr="0" anchor="t" bIns="91425" lIns="91425" spcFirstLastPara="1" rIns="91425" wrap="square" tIns="91425">
            <a:noAutofit/>
          </a:bodyPr>
          <a:lstStyle>
            <a:lvl1pPr indent="-419100" lvl="0" marL="457200">
              <a:spcBef>
                <a:spcPts val="600"/>
              </a:spcBef>
              <a:spcAft>
                <a:spcPts val="0"/>
              </a:spcAft>
              <a:buSzPts val="3000"/>
              <a:buChar char="●"/>
              <a:defRPr/>
            </a:lvl1pPr>
            <a:lvl2pPr indent="-381000" lvl="1" marL="914400">
              <a:spcBef>
                <a:spcPts val="0"/>
              </a:spcBef>
              <a:spcAft>
                <a:spcPts val="0"/>
              </a:spcAft>
              <a:buSzPts val="2400"/>
              <a:buChar char="○"/>
              <a:defRPr/>
            </a:lvl2pPr>
            <a:lvl3pPr indent="-381000" lvl="2" marL="1371600">
              <a:spcBef>
                <a:spcPts val="0"/>
              </a:spcBef>
              <a:spcAft>
                <a:spcPts val="0"/>
              </a:spcAft>
              <a:buSzPts val="2400"/>
              <a:buChar char="■"/>
              <a:defRPr/>
            </a:lvl3pPr>
            <a:lvl4pPr indent="-342900" lvl="3" marL="1828800">
              <a:spcBef>
                <a:spcPts val="0"/>
              </a:spcBef>
              <a:spcAft>
                <a:spcPts val="0"/>
              </a:spcAft>
              <a:buSzPts val="1800"/>
              <a:buChar char="●"/>
              <a:defRPr/>
            </a:lvl4pPr>
            <a:lvl5pPr indent="-342900" lvl="4" marL="2286000">
              <a:spcBef>
                <a:spcPts val="0"/>
              </a:spcBef>
              <a:spcAft>
                <a:spcPts val="0"/>
              </a:spcAft>
              <a:buSzPts val="1800"/>
              <a:buChar char="○"/>
              <a:defRPr/>
            </a:lvl5pPr>
            <a:lvl6pPr indent="-342900" lvl="5" marL="2743200">
              <a:spcBef>
                <a:spcPts val="0"/>
              </a:spcBef>
              <a:spcAft>
                <a:spcPts val="0"/>
              </a:spcAft>
              <a:buSzPts val="1800"/>
              <a:buChar char="■"/>
              <a:defRPr/>
            </a:lvl6pPr>
            <a:lvl7pPr indent="-342900" lvl="6" marL="3200400">
              <a:spcBef>
                <a:spcPts val="0"/>
              </a:spcBef>
              <a:spcAft>
                <a:spcPts val="0"/>
              </a:spcAft>
              <a:buSzPts val="1800"/>
              <a:buChar char="●"/>
              <a:defRPr/>
            </a:lvl7pPr>
            <a:lvl8pPr indent="-342900" lvl="7" marL="3657600">
              <a:spcBef>
                <a:spcPts val="0"/>
              </a:spcBef>
              <a:spcAft>
                <a:spcPts val="0"/>
              </a:spcAft>
              <a:buSzPts val="1800"/>
              <a:buChar char="○"/>
              <a:defRPr/>
            </a:lvl8pPr>
            <a:lvl9pPr indent="-342900" lvl="8" marL="4114800">
              <a:spcBef>
                <a:spcPts val="0"/>
              </a:spcBef>
              <a:spcAft>
                <a:spcPts val="0"/>
              </a:spcAft>
              <a:buSzPts val="1800"/>
              <a:buChar char="■"/>
              <a:defRPr/>
            </a:lvl9pPr>
          </a:lstStyle>
          <a:p/>
        </p:txBody>
      </p:sp>
      <p:cxnSp>
        <p:nvCxnSpPr>
          <p:cNvPr id="25" name="Google Shape;25;p4"/>
          <p:cNvCxnSpPr/>
          <p:nvPr/>
        </p:nvCxnSpPr>
        <p:spPr>
          <a:xfrm>
            <a:off x="457200" y="1143000"/>
            <a:ext cx="8229600" cy="0"/>
          </a:xfrm>
          <a:prstGeom prst="straightConnector1">
            <a:avLst/>
          </a:prstGeom>
          <a:noFill/>
          <a:ln cap="flat" cmpd="sng" w="50800">
            <a:solidFill>
              <a:srgbClr val="D1582C"/>
            </a:solidFill>
            <a:prstDash val="solid"/>
            <a:round/>
            <a:headEnd len="sm" w="sm" type="none"/>
            <a:tailEnd len="sm" w="sm" type="none"/>
          </a:ln>
        </p:spPr>
      </p:cxnSp>
      <p:sp>
        <p:nvSpPr>
          <p:cNvPr id="26" name="Google Shape;26;p4"/>
          <p:cNvSpPr txBox="1"/>
          <p:nvPr>
            <p:ph idx="12" type="sldNum"/>
          </p:nvPr>
        </p:nvSpPr>
        <p:spPr>
          <a:xfrm>
            <a:off x="8556791" y="4749851"/>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only" type="titleOnly">
  <p:cSld name="TITLE_ONLY">
    <p:spTree>
      <p:nvGrpSpPr>
        <p:cNvPr id="27" name="Shape 27"/>
        <p:cNvGrpSpPr/>
        <p:nvPr/>
      </p:nvGrpSpPr>
      <p:grpSpPr>
        <a:xfrm>
          <a:off x="0" y="0"/>
          <a:ext cx="0" cy="0"/>
          <a:chOff x="0" y="0"/>
          <a:chExt cx="0" cy="0"/>
        </a:xfrm>
      </p:grpSpPr>
      <p:sp>
        <p:nvSpPr>
          <p:cNvPr id="28" name="Google Shape;28;p5"/>
          <p:cNvSpPr txBox="1"/>
          <p:nvPr>
            <p:ph type="title"/>
          </p:nvPr>
        </p:nvSpPr>
        <p:spPr>
          <a:xfrm>
            <a:off x="457200" y="205978"/>
            <a:ext cx="8229600" cy="857400"/>
          </a:xfrm>
          <a:prstGeom prst="rect">
            <a:avLst/>
          </a:prstGeom>
        </p:spPr>
        <p:txBody>
          <a:bodyPr anchorCtr="0" anchor="b" bIns="91425" lIns="91425" spcFirstLastPara="1" rIns="91425" wrap="square" tIns="91425">
            <a:noAutofit/>
          </a:bodyPr>
          <a:lstStyle>
            <a:lvl1pPr lvl="0">
              <a:spcBef>
                <a:spcPts val="0"/>
              </a:spcBef>
              <a:spcAft>
                <a:spcPts val="0"/>
              </a:spcAft>
              <a:buSzPts val="3600"/>
              <a:buNone/>
              <a:defRPr/>
            </a:lvl1pPr>
            <a:lvl2pPr lvl="1">
              <a:spcBef>
                <a:spcPts val="0"/>
              </a:spcBef>
              <a:spcAft>
                <a:spcPts val="0"/>
              </a:spcAft>
              <a:buSzPts val="3600"/>
              <a:buNone/>
              <a:defRPr/>
            </a:lvl2pPr>
            <a:lvl3pPr lvl="2">
              <a:spcBef>
                <a:spcPts val="0"/>
              </a:spcBef>
              <a:spcAft>
                <a:spcPts val="0"/>
              </a:spcAft>
              <a:buSzPts val="3600"/>
              <a:buNone/>
              <a:defRPr/>
            </a:lvl3pPr>
            <a:lvl4pPr lvl="3">
              <a:spcBef>
                <a:spcPts val="0"/>
              </a:spcBef>
              <a:spcAft>
                <a:spcPts val="0"/>
              </a:spcAft>
              <a:buSzPts val="3600"/>
              <a:buNone/>
              <a:defRPr/>
            </a:lvl4pPr>
            <a:lvl5pPr lvl="4">
              <a:spcBef>
                <a:spcPts val="0"/>
              </a:spcBef>
              <a:spcAft>
                <a:spcPts val="0"/>
              </a:spcAft>
              <a:buSzPts val="3600"/>
              <a:buNone/>
              <a:defRPr/>
            </a:lvl5pPr>
            <a:lvl6pPr lvl="5">
              <a:spcBef>
                <a:spcPts val="0"/>
              </a:spcBef>
              <a:spcAft>
                <a:spcPts val="0"/>
              </a:spcAft>
              <a:buSzPts val="3600"/>
              <a:buNone/>
              <a:defRPr/>
            </a:lvl6pPr>
            <a:lvl7pPr lvl="6">
              <a:spcBef>
                <a:spcPts val="0"/>
              </a:spcBef>
              <a:spcAft>
                <a:spcPts val="0"/>
              </a:spcAft>
              <a:buSzPts val="3600"/>
              <a:buNone/>
              <a:defRPr/>
            </a:lvl7pPr>
            <a:lvl8pPr lvl="7">
              <a:spcBef>
                <a:spcPts val="0"/>
              </a:spcBef>
              <a:spcAft>
                <a:spcPts val="0"/>
              </a:spcAft>
              <a:buSzPts val="3600"/>
              <a:buNone/>
              <a:defRPr/>
            </a:lvl8pPr>
            <a:lvl9pPr lvl="8">
              <a:spcBef>
                <a:spcPts val="0"/>
              </a:spcBef>
              <a:spcAft>
                <a:spcPts val="0"/>
              </a:spcAft>
              <a:buSzPts val="3600"/>
              <a:buNone/>
              <a:defRPr/>
            </a:lvl9pPr>
          </a:lstStyle>
          <a:p/>
        </p:txBody>
      </p:sp>
      <p:cxnSp>
        <p:nvCxnSpPr>
          <p:cNvPr id="29" name="Google Shape;29;p5"/>
          <p:cNvCxnSpPr/>
          <p:nvPr/>
        </p:nvCxnSpPr>
        <p:spPr>
          <a:xfrm>
            <a:off x="457200" y="1143000"/>
            <a:ext cx="8229600" cy="0"/>
          </a:xfrm>
          <a:prstGeom prst="straightConnector1">
            <a:avLst/>
          </a:prstGeom>
          <a:noFill/>
          <a:ln cap="flat" cmpd="sng" w="50800">
            <a:solidFill>
              <a:schemeClr val="accent1"/>
            </a:solidFill>
            <a:prstDash val="solid"/>
            <a:round/>
            <a:headEnd len="sm" w="sm" type="none"/>
            <a:tailEnd len="sm" w="sm" type="none"/>
          </a:ln>
        </p:spPr>
      </p:cxnSp>
      <p:sp>
        <p:nvSpPr>
          <p:cNvPr id="30" name="Google Shape;30;p5"/>
          <p:cNvSpPr txBox="1"/>
          <p:nvPr>
            <p:ph idx="12" type="sldNum"/>
          </p:nvPr>
        </p:nvSpPr>
        <p:spPr>
          <a:xfrm>
            <a:off x="8556791" y="4749851"/>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Caption">
  <p:cSld name="CAPTION_ONLY">
    <p:spTree>
      <p:nvGrpSpPr>
        <p:cNvPr id="31" name="Shape 31"/>
        <p:cNvGrpSpPr/>
        <p:nvPr/>
      </p:nvGrpSpPr>
      <p:grpSpPr>
        <a:xfrm>
          <a:off x="0" y="0"/>
          <a:ext cx="0" cy="0"/>
          <a:chOff x="0" y="0"/>
          <a:chExt cx="0" cy="0"/>
        </a:xfrm>
      </p:grpSpPr>
      <p:sp>
        <p:nvSpPr>
          <p:cNvPr id="32" name="Google Shape;32;p6"/>
          <p:cNvSpPr txBox="1"/>
          <p:nvPr>
            <p:ph idx="1" type="body"/>
          </p:nvPr>
        </p:nvSpPr>
        <p:spPr>
          <a:xfrm>
            <a:off x="457200" y="4406309"/>
            <a:ext cx="8229600" cy="519600"/>
          </a:xfrm>
          <a:prstGeom prst="rect">
            <a:avLst/>
          </a:prstGeom>
        </p:spPr>
        <p:txBody>
          <a:bodyPr anchorCtr="0" anchor="t" bIns="91425" lIns="91425" spcFirstLastPara="1" rIns="91425" wrap="square" tIns="91425">
            <a:noAutofit/>
          </a:bodyPr>
          <a:lstStyle>
            <a:lvl1pPr indent="-228600" lvl="0" marL="457200" algn="ctr">
              <a:spcBef>
                <a:spcPts val="0"/>
              </a:spcBef>
              <a:spcAft>
                <a:spcPts val="0"/>
              </a:spcAft>
              <a:buSzPts val="1800"/>
              <a:buNone/>
              <a:defRPr sz="1800"/>
            </a:lvl1pPr>
          </a:lstStyle>
          <a:p/>
        </p:txBody>
      </p:sp>
      <p:cxnSp>
        <p:nvCxnSpPr>
          <p:cNvPr id="33" name="Google Shape;33;p6"/>
          <p:cNvCxnSpPr/>
          <p:nvPr/>
        </p:nvCxnSpPr>
        <p:spPr>
          <a:xfrm>
            <a:off x="457200" y="4317761"/>
            <a:ext cx="8229600" cy="0"/>
          </a:xfrm>
          <a:prstGeom prst="straightConnector1">
            <a:avLst/>
          </a:prstGeom>
          <a:noFill/>
          <a:ln cap="flat" cmpd="sng" w="50800">
            <a:solidFill>
              <a:schemeClr val="lt2"/>
            </a:solidFill>
            <a:prstDash val="solid"/>
            <a:round/>
            <a:headEnd len="sm" w="sm" type="none"/>
            <a:tailEnd len="sm" w="sm" type="none"/>
          </a:ln>
        </p:spPr>
      </p:cxnSp>
      <p:sp>
        <p:nvSpPr>
          <p:cNvPr id="34" name="Google Shape;34;p6"/>
          <p:cNvSpPr txBox="1"/>
          <p:nvPr>
            <p:ph idx="12" type="sldNum"/>
          </p:nvPr>
        </p:nvSpPr>
        <p:spPr>
          <a:xfrm>
            <a:off x="8556791" y="4749851"/>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Blank" type="blank">
  <p:cSld name="BLANK">
    <p:spTree>
      <p:nvGrpSpPr>
        <p:cNvPr id="35" name="Shape 35"/>
        <p:cNvGrpSpPr/>
        <p:nvPr/>
      </p:nvGrpSpPr>
      <p:grpSpPr>
        <a:xfrm>
          <a:off x="0" y="0"/>
          <a:ext cx="0" cy="0"/>
          <a:chOff x="0" y="0"/>
          <a:chExt cx="0" cy="0"/>
        </a:xfrm>
      </p:grpSpPr>
      <p:cxnSp>
        <p:nvCxnSpPr>
          <p:cNvPr id="36" name="Google Shape;36;p7"/>
          <p:cNvCxnSpPr/>
          <p:nvPr/>
        </p:nvCxnSpPr>
        <p:spPr>
          <a:xfrm>
            <a:off x="457200" y="113139"/>
            <a:ext cx="8229600" cy="0"/>
          </a:xfrm>
          <a:prstGeom prst="straightConnector1">
            <a:avLst/>
          </a:prstGeom>
          <a:noFill/>
          <a:ln cap="flat" cmpd="sng" w="50800">
            <a:solidFill>
              <a:schemeClr val="lt2"/>
            </a:solidFill>
            <a:prstDash val="solid"/>
            <a:round/>
            <a:headEnd len="sm" w="sm" type="none"/>
            <a:tailEnd len="sm" w="sm" type="none"/>
          </a:ln>
        </p:spPr>
      </p:cxnSp>
      <p:sp>
        <p:nvSpPr>
          <p:cNvPr id="37" name="Google Shape;37;p7"/>
          <p:cNvSpPr txBox="1"/>
          <p:nvPr>
            <p:ph idx="12" type="sldNum"/>
          </p:nvPr>
        </p:nvSpPr>
        <p:spPr>
          <a:xfrm>
            <a:off x="8556791" y="4749851"/>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name="swiss">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457200" y="205978"/>
            <a:ext cx="8229600" cy="857400"/>
          </a:xfrm>
          <a:prstGeom prst="rect">
            <a:avLst/>
          </a:prstGeom>
          <a:noFill/>
          <a:ln>
            <a:noFill/>
          </a:ln>
        </p:spPr>
        <p:txBody>
          <a:bodyPr anchorCtr="0" anchor="b" bIns="91425" lIns="91425" spcFirstLastPara="1" rIns="91425" wrap="square" tIns="91425">
            <a:noAutofit/>
          </a:bodyPr>
          <a:lstStyle>
            <a:lvl1pPr lvl="0">
              <a:spcBef>
                <a:spcPts val="0"/>
              </a:spcBef>
              <a:spcAft>
                <a:spcPts val="0"/>
              </a:spcAft>
              <a:buClr>
                <a:srgbClr val="D1582C"/>
              </a:buClr>
              <a:buSzPts val="3600"/>
              <a:buNone/>
              <a:defRPr b="1" sz="3600">
                <a:solidFill>
                  <a:srgbClr val="D1582C"/>
                </a:solidFill>
              </a:defRPr>
            </a:lvl1pPr>
            <a:lvl2pPr lvl="1">
              <a:spcBef>
                <a:spcPts val="0"/>
              </a:spcBef>
              <a:spcAft>
                <a:spcPts val="0"/>
              </a:spcAft>
              <a:buClr>
                <a:schemeClr val="accent1"/>
              </a:buClr>
              <a:buSzPts val="3600"/>
              <a:buNone/>
              <a:defRPr b="1" sz="3600">
                <a:solidFill>
                  <a:schemeClr val="accent1"/>
                </a:solidFill>
              </a:defRPr>
            </a:lvl2pPr>
            <a:lvl3pPr lvl="2">
              <a:spcBef>
                <a:spcPts val="0"/>
              </a:spcBef>
              <a:spcAft>
                <a:spcPts val="0"/>
              </a:spcAft>
              <a:buClr>
                <a:schemeClr val="accent1"/>
              </a:buClr>
              <a:buSzPts val="3600"/>
              <a:buNone/>
              <a:defRPr b="1" sz="3600">
                <a:solidFill>
                  <a:schemeClr val="accent1"/>
                </a:solidFill>
              </a:defRPr>
            </a:lvl3pPr>
            <a:lvl4pPr lvl="3">
              <a:spcBef>
                <a:spcPts val="0"/>
              </a:spcBef>
              <a:spcAft>
                <a:spcPts val="0"/>
              </a:spcAft>
              <a:buClr>
                <a:schemeClr val="accent1"/>
              </a:buClr>
              <a:buSzPts val="3600"/>
              <a:buNone/>
              <a:defRPr b="1" sz="3600">
                <a:solidFill>
                  <a:schemeClr val="accent1"/>
                </a:solidFill>
              </a:defRPr>
            </a:lvl4pPr>
            <a:lvl5pPr lvl="4">
              <a:spcBef>
                <a:spcPts val="0"/>
              </a:spcBef>
              <a:spcAft>
                <a:spcPts val="0"/>
              </a:spcAft>
              <a:buClr>
                <a:schemeClr val="accent1"/>
              </a:buClr>
              <a:buSzPts val="3600"/>
              <a:buNone/>
              <a:defRPr b="1" sz="3600">
                <a:solidFill>
                  <a:schemeClr val="accent1"/>
                </a:solidFill>
              </a:defRPr>
            </a:lvl5pPr>
            <a:lvl6pPr lvl="5">
              <a:spcBef>
                <a:spcPts val="0"/>
              </a:spcBef>
              <a:spcAft>
                <a:spcPts val="0"/>
              </a:spcAft>
              <a:buClr>
                <a:schemeClr val="accent1"/>
              </a:buClr>
              <a:buSzPts val="3600"/>
              <a:buNone/>
              <a:defRPr b="1" sz="3600">
                <a:solidFill>
                  <a:schemeClr val="accent1"/>
                </a:solidFill>
              </a:defRPr>
            </a:lvl6pPr>
            <a:lvl7pPr lvl="6">
              <a:spcBef>
                <a:spcPts val="0"/>
              </a:spcBef>
              <a:spcAft>
                <a:spcPts val="0"/>
              </a:spcAft>
              <a:buClr>
                <a:schemeClr val="accent1"/>
              </a:buClr>
              <a:buSzPts val="3600"/>
              <a:buNone/>
              <a:defRPr b="1" sz="3600">
                <a:solidFill>
                  <a:schemeClr val="accent1"/>
                </a:solidFill>
              </a:defRPr>
            </a:lvl7pPr>
            <a:lvl8pPr lvl="7">
              <a:spcBef>
                <a:spcPts val="0"/>
              </a:spcBef>
              <a:spcAft>
                <a:spcPts val="0"/>
              </a:spcAft>
              <a:buClr>
                <a:schemeClr val="accent1"/>
              </a:buClr>
              <a:buSzPts val="3600"/>
              <a:buNone/>
              <a:defRPr b="1" sz="3600">
                <a:solidFill>
                  <a:schemeClr val="accent1"/>
                </a:solidFill>
              </a:defRPr>
            </a:lvl8pPr>
            <a:lvl9pPr lvl="8">
              <a:spcBef>
                <a:spcPts val="0"/>
              </a:spcBef>
              <a:spcAft>
                <a:spcPts val="0"/>
              </a:spcAft>
              <a:buClr>
                <a:schemeClr val="accent1"/>
              </a:buClr>
              <a:buSzPts val="3600"/>
              <a:buNone/>
              <a:defRPr b="1" sz="3600">
                <a:solidFill>
                  <a:schemeClr val="accent1"/>
                </a:solidFill>
              </a:defRPr>
            </a:lvl9pPr>
          </a:lstStyle>
          <a:p/>
        </p:txBody>
      </p:sp>
      <p:sp>
        <p:nvSpPr>
          <p:cNvPr id="7" name="Google Shape;7;p1"/>
          <p:cNvSpPr txBox="1"/>
          <p:nvPr>
            <p:ph idx="1" type="body"/>
          </p:nvPr>
        </p:nvSpPr>
        <p:spPr>
          <a:xfrm>
            <a:off x="457200" y="1200150"/>
            <a:ext cx="8229600" cy="3725700"/>
          </a:xfrm>
          <a:prstGeom prst="rect">
            <a:avLst/>
          </a:prstGeom>
          <a:noFill/>
          <a:ln>
            <a:noFill/>
          </a:ln>
        </p:spPr>
        <p:txBody>
          <a:bodyPr anchorCtr="0" anchor="t" bIns="91425" lIns="91425" spcFirstLastPara="1" rIns="91425" wrap="square" tIns="91425">
            <a:noAutofit/>
          </a:bodyPr>
          <a:lstStyle>
            <a:lvl1pPr indent="-419100" lvl="0" marL="457200">
              <a:spcBef>
                <a:spcPts val="600"/>
              </a:spcBef>
              <a:spcAft>
                <a:spcPts val="0"/>
              </a:spcAft>
              <a:buClr>
                <a:schemeClr val="dk1"/>
              </a:buClr>
              <a:buSzPts val="3000"/>
              <a:buChar char="●"/>
              <a:defRPr sz="3000">
                <a:solidFill>
                  <a:schemeClr val="dk1"/>
                </a:solidFill>
              </a:defRPr>
            </a:lvl1pPr>
            <a:lvl2pPr indent="-381000" lvl="1" marL="914400">
              <a:spcBef>
                <a:spcPts val="0"/>
              </a:spcBef>
              <a:spcAft>
                <a:spcPts val="0"/>
              </a:spcAft>
              <a:buClr>
                <a:schemeClr val="dk1"/>
              </a:buClr>
              <a:buSzPts val="2400"/>
              <a:buChar char="○"/>
              <a:defRPr sz="2400">
                <a:solidFill>
                  <a:schemeClr val="dk1"/>
                </a:solidFill>
              </a:defRPr>
            </a:lvl2pPr>
            <a:lvl3pPr indent="-381000" lvl="2" marL="1371600">
              <a:spcBef>
                <a:spcPts val="0"/>
              </a:spcBef>
              <a:spcAft>
                <a:spcPts val="0"/>
              </a:spcAft>
              <a:buClr>
                <a:schemeClr val="dk1"/>
              </a:buClr>
              <a:buSzPts val="2400"/>
              <a:buChar char="■"/>
              <a:defRPr sz="2400">
                <a:solidFill>
                  <a:schemeClr val="dk1"/>
                </a:solidFill>
              </a:defRPr>
            </a:lvl3pPr>
            <a:lvl4pPr indent="-342900" lvl="3" marL="1828800">
              <a:spcBef>
                <a:spcPts val="0"/>
              </a:spcBef>
              <a:spcAft>
                <a:spcPts val="0"/>
              </a:spcAft>
              <a:buClr>
                <a:schemeClr val="dk1"/>
              </a:buClr>
              <a:buSzPts val="1800"/>
              <a:buChar char="●"/>
              <a:defRPr sz="1800">
                <a:solidFill>
                  <a:schemeClr val="dk1"/>
                </a:solidFill>
              </a:defRPr>
            </a:lvl4pPr>
            <a:lvl5pPr indent="-342900" lvl="4" marL="2286000">
              <a:spcBef>
                <a:spcPts val="0"/>
              </a:spcBef>
              <a:spcAft>
                <a:spcPts val="0"/>
              </a:spcAft>
              <a:buClr>
                <a:schemeClr val="dk1"/>
              </a:buClr>
              <a:buSzPts val="1800"/>
              <a:buChar char="○"/>
              <a:defRPr sz="1800">
                <a:solidFill>
                  <a:schemeClr val="dk1"/>
                </a:solidFill>
              </a:defRPr>
            </a:lvl5pPr>
            <a:lvl6pPr indent="-342900" lvl="5" marL="2743200">
              <a:spcBef>
                <a:spcPts val="0"/>
              </a:spcBef>
              <a:spcAft>
                <a:spcPts val="0"/>
              </a:spcAft>
              <a:buClr>
                <a:schemeClr val="dk1"/>
              </a:buClr>
              <a:buSzPts val="1800"/>
              <a:buChar char="■"/>
              <a:defRPr sz="1800">
                <a:solidFill>
                  <a:schemeClr val="dk1"/>
                </a:solidFill>
              </a:defRPr>
            </a:lvl6pPr>
            <a:lvl7pPr indent="-342900" lvl="6" marL="3200400">
              <a:spcBef>
                <a:spcPts val="0"/>
              </a:spcBef>
              <a:spcAft>
                <a:spcPts val="0"/>
              </a:spcAft>
              <a:buClr>
                <a:schemeClr val="dk1"/>
              </a:buClr>
              <a:buSzPts val="1800"/>
              <a:buChar char="●"/>
              <a:defRPr sz="1800">
                <a:solidFill>
                  <a:schemeClr val="dk1"/>
                </a:solidFill>
              </a:defRPr>
            </a:lvl7pPr>
            <a:lvl8pPr indent="-342900" lvl="7" marL="3657600">
              <a:spcBef>
                <a:spcPts val="0"/>
              </a:spcBef>
              <a:spcAft>
                <a:spcPts val="0"/>
              </a:spcAft>
              <a:buClr>
                <a:schemeClr val="dk1"/>
              </a:buClr>
              <a:buSzPts val="1800"/>
              <a:buChar char="○"/>
              <a:defRPr sz="1800">
                <a:solidFill>
                  <a:schemeClr val="dk1"/>
                </a:solidFill>
              </a:defRPr>
            </a:lvl8pPr>
            <a:lvl9pPr indent="-342900" lvl="8" marL="4114800">
              <a:spcBef>
                <a:spcPts val="0"/>
              </a:spcBef>
              <a:spcAft>
                <a:spcPts val="0"/>
              </a:spcAft>
              <a:buClr>
                <a:schemeClr val="dk1"/>
              </a:buClr>
              <a:buSzPts val="1800"/>
              <a:buChar char="■"/>
              <a:defRPr sz="1800">
                <a:solidFill>
                  <a:schemeClr val="dk1"/>
                </a:solidFill>
              </a:defRPr>
            </a:lvl9pPr>
          </a:lstStyle>
          <a:p/>
        </p:txBody>
      </p:sp>
      <p:cxnSp>
        <p:nvCxnSpPr>
          <p:cNvPr id="8" name="Google Shape;8;p1"/>
          <p:cNvCxnSpPr/>
          <p:nvPr/>
        </p:nvCxnSpPr>
        <p:spPr>
          <a:xfrm>
            <a:off x="457200" y="5023260"/>
            <a:ext cx="8229600" cy="0"/>
          </a:xfrm>
          <a:prstGeom prst="straightConnector1">
            <a:avLst/>
          </a:prstGeom>
          <a:noFill/>
          <a:ln cap="flat" cmpd="sng" w="50800">
            <a:solidFill>
              <a:schemeClr val="lt2"/>
            </a:solidFill>
            <a:prstDash val="solid"/>
            <a:round/>
            <a:headEnd len="sm" w="sm" type="none"/>
            <a:tailEnd len="sm" w="sm" type="none"/>
          </a:ln>
        </p:spPr>
      </p:cxnSp>
      <p:sp>
        <p:nvSpPr>
          <p:cNvPr id="9" name="Google Shape;9;p1"/>
          <p:cNvSpPr txBox="1"/>
          <p:nvPr>
            <p:ph idx="12" type="sldNum"/>
          </p:nvPr>
        </p:nvSpPr>
        <p:spPr>
          <a:xfrm>
            <a:off x="8556791" y="4749851"/>
            <a:ext cx="548700" cy="393600"/>
          </a:xfrm>
          <a:prstGeom prst="rect">
            <a:avLst/>
          </a:prstGeom>
          <a:noFill/>
          <a:ln>
            <a:noFill/>
          </a:ln>
        </p:spPr>
        <p:txBody>
          <a:bodyPr anchorCtr="0" anchor="ctr" bIns="91425" lIns="91425" spcFirstLastPara="1" rIns="91425" wrap="square" tIns="91425">
            <a:noAutofit/>
          </a:bodyPr>
          <a:lstStyle>
            <a:lvl1pPr lvl="0" algn="r">
              <a:buNone/>
              <a:defRPr sz="1300">
                <a:solidFill>
                  <a:schemeClr val="dk1"/>
                </a:solidFill>
              </a:defRPr>
            </a:lvl1pPr>
            <a:lvl2pPr lvl="1" algn="r">
              <a:buNone/>
              <a:defRPr sz="1300">
                <a:solidFill>
                  <a:schemeClr val="dk1"/>
                </a:solidFill>
              </a:defRPr>
            </a:lvl2pPr>
            <a:lvl3pPr lvl="2" algn="r">
              <a:buNone/>
              <a:defRPr sz="1300">
                <a:solidFill>
                  <a:schemeClr val="dk1"/>
                </a:solidFill>
              </a:defRPr>
            </a:lvl3pPr>
            <a:lvl4pPr lvl="3" algn="r">
              <a:buNone/>
              <a:defRPr sz="1300">
                <a:solidFill>
                  <a:schemeClr val="dk1"/>
                </a:solidFill>
              </a:defRPr>
            </a:lvl4pPr>
            <a:lvl5pPr lvl="4" algn="r">
              <a:buNone/>
              <a:defRPr sz="1300">
                <a:solidFill>
                  <a:schemeClr val="dk1"/>
                </a:solidFill>
              </a:defRPr>
            </a:lvl5pPr>
            <a:lvl6pPr lvl="5" algn="r">
              <a:buNone/>
              <a:defRPr sz="1300">
                <a:solidFill>
                  <a:schemeClr val="dk1"/>
                </a:solidFill>
              </a:defRPr>
            </a:lvl6pPr>
            <a:lvl7pPr lvl="6" algn="r">
              <a:buNone/>
              <a:defRPr sz="1300">
                <a:solidFill>
                  <a:schemeClr val="dk1"/>
                </a:solidFill>
              </a:defRPr>
            </a:lvl7pPr>
            <a:lvl8pPr lvl="7" algn="r">
              <a:buNone/>
              <a:defRPr sz="1300">
                <a:solidFill>
                  <a:schemeClr val="dk1"/>
                </a:solidFill>
              </a:defRPr>
            </a:lvl8pPr>
            <a:lvl9pPr lvl="8" algn="r">
              <a:buNone/>
              <a:defRPr sz="1300">
                <a:solidFill>
                  <a:schemeClr val="dk1"/>
                </a:solidFill>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1.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 Id="rId3" Type="http://schemas.openxmlformats.org/officeDocument/2006/relationships/hyperlink" Target="https://spark.adobe.com/video/o0CUxQdEpXotf"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41" name="Shape 41"/>
        <p:cNvGrpSpPr/>
        <p:nvPr/>
      </p:nvGrpSpPr>
      <p:grpSpPr>
        <a:xfrm>
          <a:off x="0" y="0"/>
          <a:ext cx="0" cy="0"/>
          <a:chOff x="0" y="0"/>
          <a:chExt cx="0" cy="0"/>
        </a:xfrm>
      </p:grpSpPr>
      <p:sp>
        <p:nvSpPr>
          <p:cNvPr id="42" name="Google Shape;42;p8"/>
          <p:cNvSpPr txBox="1"/>
          <p:nvPr>
            <p:ph type="ctrTitle"/>
          </p:nvPr>
        </p:nvSpPr>
        <p:spPr>
          <a:xfrm>
            <a:off x="457188" y="563758"/>
            <a:ext cx="8229600" cy="7344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None/>
            </a:pPr>
            <a:r>
              <a:rPr lang="en" sz="3600">
                <a:solidFill>
                  <a:schemeClr val="accent4"/>
                </a:solidFill>
                <a:latin typeface="Cinzel"/>
                <a:ea typeface="Cinzel"/>
                <a:cs typeface="Cinzel"/>
                <a:sym typeface="Cinzel"/>
              </a:rPr>
              <a:t>MarieLynn’s Pub</a:t>
            </a:r>
            <a:endParaRPr sz="3600">
              <a:solidFill>
                <a:schemeClr val="accent4"/>
              </a:solidFill>
              <a:latin typeface="Cinzel"/>
              <a:ea typeface="Cinzel"/>
              <a:cs typeface="Cinzel"/>
              <a:sym typeface="Cinzel"/>
            </a:endParaRPr>
          </a:p>
        </p:txBody>
      </p:sp>
      <p:pic>
        <p:nvPicPr>
          <p:cNvPr id="43" name="Google Shape;43;p8"/>
          <p:cNvPicPr preferRelativeResize="0"/>
          <p:nvPr/>
        </p:nvPicPr>
        <p:blipFill>
          <a:blip r:embed="rId3">
            <a:alphaModFix/>
          </a:blip>
          <a:stretch>
            <a:fillRect/>
          </a:stretch>
        </p:blipFill>
        <p:spPr>
          <a:xfrm>
            <a:off x="2563956" y="1298150"/>
            <a:ext cx="4016078" cy="3651000"/>
          </a:xfrm>
          <a:prstGeom prst="rect">
            <a:avLst/>
          </a:prstGeom>
          <a:noFill/>
          <a:ln>
            <a:noFill/>
          </a:ln>
        </p:spPr>
      </p:pic>
      <p:sp>
        <p:nvSpPr>
          <p:cNvPr id="44" name="Google Shape;44;p8"/>
          <p:cNvSpPr txBox="1"/>
          <p:nvPr/>
        </p:nvSpPr>
        <p:spPr>
          <a:xfrm>
            <a:off x="658800" y="-100"/>
            <a:ext cx="7826400" cy="4155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None/>
            </a:pPr>
            <a:r>
              <a:rPr lang="en" sz="1800">
                <a:latin typeface="Cinzel"/>
                <a:ea typeface="Cinzel"/>
                <a:cs typeface="Cinzel"/>
                <a:sym typeface="Cinzel"/>
              </a:rPr>
              <a:t>“Bring your bub to the pub”</a:t>
            </a:r>
            <a:endParaRPr sz="1800">
              <a:latin typeface="Cinzel"/>
              <a:ea typeface="Cinzel"/>
              <a:cs typeface="Cinzel"/>
              <a:sym typeface="Cinzel"/>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48" name="Shape 48"/>
        <p:cNvGrpSpPr/>
        <p:nvPr/>
      </p:nvGrpSpPr>
      <p:grpSpPr>
        <a:xfrm>
          <a:off x="0" y="0"/>
          <a:ext cx="0" cy="0"/>
          <a:chOff x="0" y="0"/>
          <a:chExt cx="0" cy="0"/>
        </a:xfrm>
      </p:grpSpPr>
      <p:sp>
        <p:nvSpPr>
          <p:cNvPr id="49" name="Google Shape;49;p9"/>
          <p:cNvSpPr txBox="1"/>
          <p:nvPr>
            <p:ph type="title"/>
          </p:nvPr>
        </p:nvSpPr>
        <p:spPr>
          <a:xfrm>
            <a:off x="457200" y="205978"/>
            <a:ext cx="8229600" cy="857400"/>
          </a:xfrm>
          <a:prstGeom prst="rect">
            <a:avLst/>
          </a:prstGeom>
        </p:spPr>
        <p:txBody>
          <a:bodyPr anchorCtr="0" anchor="b" bIns="91425" lIns="91425" spcFirstLastPara="1" rIns="91425" wrap="square" tIns="91425">
            <a:noAutofit/>
          </a:bodyPr>
          <a:lstStyle/>
          <a:p>
            <a:pPr indent="0" lvl="0" marL="0" rtl="0" algn="r">
              <a:spcBef>
                <a:spcPts val="0"/>
              </a:spcBef>
              <a:spcAft>
                <a:spcPts val="0"/>
              </a:spcAft>
              <a:buNone/>
            </a:pPr>
            <a:r>
              <a:rPr lang="en">
                <a:solidFill>
                  <a:schemeClr val="accent4"/>
                </a:solidFill>
                <a:latin typeface="Cinzel"/>
                <a:ea typeface="Cinzel"/>
                <a:cs typeface="Cinzel"/>
                <a:sym typeface="Cinzel"/>
              </a:rPr>
              <a:t>Business Pitch</a:t>
            </a:r>
            <a:endParaRPr>
              <a:solidFill>
                <a:schemeClr val="accent4"/>
              </a:solidFill>
              <a:latin typeface="Cinzel"/>
              <a:ea typeface="Cinzel"/>
              <a:cs typeface="Cinzel"/>
              <a:sym typeface="Cinzel"/>
            </a:endParaRPr>
          </a:p>
        </p:txBody>
      </p:sp>
      <p:sp>
        <p:nvSpPr>
          <p:cNvPr id="50" name="Google Shape;50;p9"/>
          <p:cNvSpPr txBox="1"/>
          <p:nvPr/>
        </p:nvSpPr>
        <p:spPr>
          <a:xfrm>
            <a:off x="2498400" y="1295200"/>
            <a:ext cx="4147200" cy="6600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 u="sng">
                <a:solidFill>
                  <a:schemeClr val="hlink"/>
                </a:solidFill>
                <a:hlinkClick r:id="rId3"/>
              </a:rPr>
              <a:t>https://spark.adobe.com/video/o0CUxQdEpXotf</a:t>
            </a:r>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54" name="Shape 54"/>
        <p:cNvGrpSpPr/>
        <p:nvPr/>
      </p:nvGrpSpPr>
      <p:grpSpPr>
        <a:xfrm>
          <a:off x="0" y="0"/>
          <a:ext cx="0" cy="0"/>
          <a:chOff x="0" y="0"/>
          <a:chExt cx="0" cy="0"/>
        </a:xfrm>
      </p:grpSpPr>
      <p:sp>
        <p:nvSpPr>
          <p:cNvPr id="55" name="Google Shape;55;p10"/>
          <p:cNvSpPr txBox="1"/>
          <p:nvPr>
            <p:ph type="title"/>
          </p:nvPr>
        </p:nvSpPr>
        <p:spPr>
          <a:xfrm>
            <a:off x="457200" y="205978"/>
            <a:ext cx="8229600" cy="857400"/>
          </a:xfrm>
          <a:prstGeom prst="rect">
            <a:avLst/>
          </a:prstGeom>
        </p:spPr>
        <p:txBody>
          <a:bodyPr anchorCtr="0" anchor="b" bIns="91425" lIns="91425" spcFirstLastPara="1" rIns="91425" wrap="square" tIns="91425">
            <a:noAutofit/>
          </a:bodyPr>
          <a:lstStyle/>
          <a:p>
            <a:pPr indent="0" lvl="0" marL="0" rtl="0" algn="r">
              <a:spcBef>
                <a:spcPts val="0"/>
              </a:spcBef>
              <a:spcAft>
                <a:spcPts val="0"/>
              </a:spcAft>
              <a:buNone/>
            </a:pPr>
            <a:r>
              <a:rPr lang="en">
                <a:solidFill>
                  <a:schemeClr val="accent4"/>
                </a:solidFill>
                <a:latin typeface="Cinzel"/>
                <a:ea typeface="Cinzel"/>
                <a:cs typeface="Cinzel"/>
                <a:sym typeface="Cinzel"/>
              </a:rPr>
              <a:t>Business Summary</a:t>
            </a:r>
            <a:endParaRPr>
              <a:solidFill>
                <a:schemeClr val="accent4"/>
              </a:solidFill>
              <a:latin typeface="Cinzel"/>
              <a:ea typeface="Cinzel"/>
              <a:cs typeface="Cinzel"/>
              <a:sym typeface="Cinzel"/>
            </a:endParaRPr>
          </a:p>
        </p:txBody>
      </p:sp>
      <p:sp>
        <p:nvSpPr>
          <p:cNvPr id="56" name="Google Shape;56;p10"/>
          <p:cNvSpPr txBox="1"/>
          <p:nvPr>
            <p:ph idx="1" type="body"/>
          </p:nvPr>
        </p:nvSpPr>
        <p:spPr>
          <a:xfrm>
            <a:off x="1470050" y="1173725"/>
            <a:ext cx="6518100" cy="3725700"/>
          </a:xfrm>
          <a:prstGeom prst="rect">
            <a:avLst/>
          </a:prstGeom>
        </p:spPr>
        <p:txBody>
          <a:bodyPr anchorCtr="0" anchor="t" bIns="91425" lIns="91425" spcFirstLastPara="1" rIns="91425" wrap="square" tIns="91425">
            <a:noAutofit/>
          </a:bodyPr>
          <a:lstStyle/>
          <a:p>
            <a:pPr indent="0" lvl="0" marL="0" rtl="0" algn="ctr">
              <a:spcBef>
                <a:spcPts val="600"/>
              </a:spcBef>
              <a:spcAft>
                <a:spcPts val="0"/>
              </a:spcAft>
              <a:buNone/>
            </a:pPr>
            <a:r>
              <a:rPr i="1" lang="en">
                <a:solidFill>
                  <a:srgbClr val="1C4587"/>
                </a:solidFill>
                <a:latin typeface="Calibri"/>
                <a:ea typeface="Calibri"/>
                <a:cs typeface="Calibri"/>
                <a:sym typeface="Calibri"/>
              </a:rPr>
              <a:t>MarieLynn’s is Madison’s local woodsy themed pub offering good music, affordable tasty food and drinks and dancing to all ages in a  safe, comfortable, and welcoming environment</a:t>
            </a:r>
            <a:endParaRPr i="1">
              <a:solidFill>
                <a:srgbClr val="1C4587"/>
              </a:solidFill>
              <a:latin typeface="Calibri"/>
              <a:ea typeface="Calibri"/>
              <a:cs typeface="Calibri"/>
              <a:sym typeface="Calibri"/>
            </a:endParaRPr>
          </a:p>
          <a:p>
            <a:pPr indent="0" lvl="0" marL="0" rtl="0" algn="l">
              <a:spcBef>
                <a:spcPts val="600"/>
              </a:spcBef>
              <a:spcAft>
                <a:spcPts val="0"/>
              </a:spcAft>
              <a:buNone/>
            </a:pPr>
            <a:r>
              <a:t/>
            </a:r>
            <a:endParaRPr i="1" sz="2400">
              <a:solidFill>
                <a:srgbClr val="999999"/>
              </a:solidFill>
              <a:latin typeface="Calibri"/>
              <a:ea typeface="Calibri"/>
              <a:cs typeface="Calibri"/>
              <a:sym typeface="Calibri"/>
            </a:endParaRPr>
          </a:p>
          <a:p>
            <a:pPr indent="0" lvl="0" marL="457200" rtl="0" algn="l">
              <a:spcBef>
                <a:spcPts val="600"/>
              </a:spcBef>
              <a:spcAft>
                <a:spcPts val="0"/>
              </a:spcAft>
              <a:buNone/>
            </a:pPr>
            <a:r>
              <a:t/>
            </a:r>
            <a:endParaRPr i="1" sz="2400">
              <a:solidFill>
                <a:srgbClr val="B45F06"/>
              </a:solidFill>
              <a:latin typeface="Calibri"/>
              <a:ea typeface="Calibri"/>
              <a:cs typeface="Calibri"/>
              <a:sym typeface="Calibri"/>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60" name="Shape 60"/>
        <p:cNvGrpSpPr/>
        <p:nvPr/>
      </p:nvGrpSpPr>
      <p:grpSpPr>
        <a:xfrm>
          <a:off x="0" y="0"/>
          <a:ext cx="0" cy="0"/>
          <a:chOff x="0" y="0"/>
          <a:chExt cx="0" cy="0"/>
        </a:xfrm>
      </p:grpSpPr>
      <p:sp>
        <p:nvSpPr>
          <p:cNvPr id="61" name="Google Shape;61;p11"/>
          <p:cNvSpPr txBox="1"/>
          <p:nvPr>
            <p:ph type="title"/>
          </p:nvPr>
        </p:nvSpPr>
        <p:spPr>
          <a:xfrm>
            <a:off x="457200" y="205978"/>
            <a:ext cx="8229600" cy="857400"/>
          </a:xfrm>
          <a:prstGeom prst="rect">
            <a:avLst/>
          </a:prstGeom>
        </p:spPr>
        <p:txBody>
          <a:bodyPr anchorCtr="0" anchor="b" bIns="91425" lIns="91425" spcFirstLastPara="1" rIns="91425" wrap="square" tIns="91425">
            <a:noAutofit/>
          </a:bodyPr>
          <a:lstStyle/>
          <a:p>
            <a:pPr indent="0" lvl="0" marL="0" rtl="0" algn="r">
              <a:spcBef>
                <a:spcPts val="0"/>
              </a:spcBef>
              <a:spcAft>
                <a:spcPts val="0"/>
              </a:spcAft>
              <a:buNone/>
            </a:pPr>
            <a:r>
              <a:rPr lang="en">
                <a:solidFill>
                  <a:schemeClr val="accent4"/>
                </a:solidFill>
                <a:latin typeface="Cinzel"/>
                <a:ea typeface="Cinzel"/>
                <a:cs typeface="Cinzel"/>
                <a:sym typeface="Cinzel"/>
              </a:rPr>
              <a:t>Market Research</a:t>
            </a:r>
            <a:endParaRPr>
              <a:solidFill>
                <a:schemeClr val="accent4"/>
              </a:solidFill>
              <a:latin typeface="Cinzel"/>
              <a:ea typeface="Cinzel"/>
              <a:cs typeface="Cinzel"/>
              <a:sym typeface="Cinzel"/>
            </a:endParaRPr>
          </a:p>
        </p:txBody>
      </p:sp>
      <p:sp>
        <p:nvSpPr>
          <p:cNvPr id="62" name="Google Shape;62;p11"/>
          <p:cNvSpPr txBox="1"/>
          <p:nvPr>
            <p:ph idx="1" type="body"/>
          </p:nvPr>
        </p:nvSpPr>
        <p:spPr>
          <a:xfrm>
            <a:off x="457200" y="1200150"/>
            <a:ext cx="8229600" cy="3725700"/>
          </a:xfrm>
          <a:prstGeom prst="rect">
            <a:avLst/>
          </a:prstGeom>
        </p:spPr>
        <p:txBody>
          <a:bodyPr anchorCtr="0" anchor="t" bIns="91425" lIns="91425" spcFirstLastPara="1" rIns="91425" wrap="square" tIns="91425">
            <a:noAutofit/>
          </a:bodyPr>
          <a:lstStyle/>
          <a:p>
            <a:pPr indent="-355600" lvl="0" marL="457200" rtl="0" algn="l">
              <a:lnSpc>
                <a:spcPct val="115000"/>
              </a:lnSpc>
              <a:spcBef>
                <a:spcPts val="0"/>
              </a:spcBef>
              <a:spcAft>
                <a:spcPts val="0"/>
              </a:spcAft>
              <a:buClr>
                <a:srgbClr val="B45F06"/>
              </a:buClr>
              <a:buSzPts val="2000"/>
              <a:buFont typeface="Calibri"/>
              <a:buChar char="●"/>
            </a:pPr>
            <a:r>
              <a:rPr b="1" i="1" lang="en" sz="2400">
                <a:solidFill>
                  <a:srgbClr val="B45F06"/>
                </a:solidFill>
                <a:latin typeface="Calibri"/>
                <a:ea typeface="Calibri"/>
                <a:cs typeface="Calibri"/>
                <a:sym typeface="Calibri"/>
              </a:rPr>
              <a:t>60.6% </a:t>
            </a:r>
            <a:r>
              <a:rPr i="1" lang="en" sz="2000">
                <a:solidFill>
                  <a:srgbClr val="B45F06"/>
                </a:solidFill>
                <a:latin typeface="Calibri"/>
                <a:ea typeface="Calibri"/>
                <a:cs typeface="Calibri"/>
                <a:sym typeface="Calibri"/>
              </a:rPr>
              <a:t>of Madison High School Students said that it was easy to obtain alcohol. By having a pub in Madison, we hope that parents will drink less at home, making alcohol less obtainable to teens</a:t>
            </a:r>
            <a:endParaRPr i="1" sz="2000">
              <a:solidFill>
                <a:srgbClr val="B45F06"/>
              </a:solidFill>
              <a:latin typeface="Calibri"/>
              <a:ea typeface="Calibri"/>
              <a:cs typeface="Calibri"/>
              <a:sym typeface="Calibri"/>
            </a:endParaRPr>
          </a:p>
          <a:p>
            <a:pPr indent="0" lvl="0" marL="0" rtl="0" algn="l">
              <a:lnSpc>
                <a:spcPct val="115000"/>
              </a:lnSpc>
              <a:spcBef>
                <a:spcPts val="0"/>
              </a:spcBef>
              <a:spcAft>
                <a:spcPts val="0"/>
              </a:spcAft>
              <a:buNone/>
            </a:pPr>
            <a:r>
              <a:t/>
            </a:r>
            <a:endParaRPr i="1" sz="2000">
              <a:solidFill>
                <a:srgbClr val="B45F06"/>
              </a:solidFill>
              <a:latin typeface="Calibri"/>
              <a:ea typeface="Calibri"/>
              <a:cs typeface="Calibri"/>
              <a:sym typeface="Calibri"/>
            </a:endParaRPr>
          </a:p>
          <a:p>
            <a:pPr indent="-355600" lvl="0" marL="457200" rtl="0" algn="l">
              <a:lnSpc>
                <a:spcPct val="115000"/>
              </a:lnSpc>
              <a:spcBef>
                <a:spcPts val="0"/>
              </a:spcBef>
              <a:spcAft>
                <a:spcPts val="0"/>
              </a:spcAft>
              <a:buClr>
                <a:srgbClr val="B45F06"/>
              </a:buClr>
              <a:buSzPts val="2000"/>
              <a:buFont typeface="Calibri"/>
              <a:buChar char="●"/>
            </a:pPr>
            <a:r>
              <a:rPr i="1" lang="en" sz="2000">
                <a:solidFill>
                  <a:srgbClr val="B45F06"/>
                </a:solidFill>
                <a:latin typeface="Calibri"/>
                <a:ea typeface="Calibri"/>
                <a:cs typeface="Calibri"/>
                <a:sym typeface="Calibri"/>
              </a:rPr>
              <a:t>In Madison, there is only </a:t>
            </a:r>
            <a:r>
              <a:rPr b="1" i="1" lang="en" sz="2400">
                <a:solidFill>
                  <a:srgbClr val="B45F06"/>
                </a:solidFill>
                <a:latin typeface="Calibri"/>
                <a:ea typeface="Calibri"/>
                <a:cs typeface="Calibri"/>
                <a:sym typeface="Calibri"/>
              </a:rPr>
              <a:t>1</a:t>
            </a:r>
            <a:r>
              <a:rPr i="1" lang="en" sz="2000">
                <a:solidFill>
                  <a:srgbClr val="B45F06"/>
                </a:solidFill>
                <a:latin typeface="Calibri"/>
                <a:ea typeface="Calibri"/>
                <a:cs typeface="Calibri"/>
                <a:sym typeface="Calibri"/>
              </a:rPr>
              <a:t> sit-down restaurant and it is located </a:t>
            </a:r>
            <a:r>
              <a:rPr b="1" i="1" lang="en" sz="2400">
                <a:solidFill>
                  <a:srgbClr val="B45F06"/>
                </a:solidFill>
                <a:latin typeface="Calibri"/>
                <a:ea typeface="Calibri"/>
                <a:cs typeface="Calibri"/>
                <a:sym typeface="Calibri"/>
              </a:rPr>
              <a:t>13</a:t>
            </a:r>
            <a:r>
              <a:rPr i="1" lang="en" sz="2000">
                <a:solidFill>
                  <a:srgbClr val="B45F06"/>
                </a:solidFill>
                <a:latin typeface="Calibri"/>
                <a:ea typeface="Calibri"/>
                <a:cs typeface="Calibri"/>
                <a:sym typeface="Calibri"/>
              </a:rPr>
              <a:t> miles from the center of town. The rest of the restaurants in Madison focus on take-out food. </a:t>
            </a:r>
            <a:endParaRPr i="1" sz="2000">
              <a:solidFill>
                <a:srgbClr val="B45F06"/>
              </a:solidFill>
              <a:latin typeface="Calibri"/>
              <a:ea typeface="Calibri"/>
              <a:cs typeface="Calibri"/>
              <a:sym typeface="Calibri"/>
            </a:endParaRPr>
          </a:p>
          <a:p>
            <a:pPr indent="0" lvl="0" marL="457200" rtl="0" algn="l">
              <a:lnSpc>
                <a:spcPct val="115000"/>
              </a:lnSpc>
              <a:spcBef>
                <a:spcPts val="0"/>
              </a:spcBef>
              <a:spcAft>
                <a:spcPts val="0"/>
              </a:spcAft>
              <a:buNone/>
            </a:pPr>
            <a:r>
              <a:t/>
            </a:r>
            <a:endParaRPr i="1" sz="2000">
              <a:solidFill>
                <a:srgbClr val="B45F06"/>
              </a:solidFill>
              <a:latin typeface="Calibri"/>
              <a:ea typeface="Calibri"/>
              <a:cs typeface="Calibri"/>
              <a:sym typeface="Calibri"/>
            </a:endParaRPr>
          </a:p>
          <a:p>
            <a:pPr indent="-355600" lvl="0" marL="457200" rtl="0" algn="l">
              <a:lnSpc>
                <a:spcPct val="115000"/>
              </a:lnSpc>
              <a:spcBef>
                <a:spcPts val="0"/>
              </a:spcBef>
              <a:spcAft>
                <a:spcPts val="0"/>
              </a:spcAft>
              <a:buClr>
                <a:srgbClr val="B45F06"/>
              </a:buClr>
              <a:buSzPts val="2000"/>
              <a:buFont typeface="Calibri"/>
              <a:buChar char="●"/>
            </a:pPr>
            <a:r>
              <a:rPr i="1" lang="en" sz="2000">
                <a:solidFill>
                  <a:srgbClr val="B45F06"/>
                </a:solidFill>
                <a:latin typeface="Calibri"/>
                <a:ea typeface="Calibri"/>
                <a:cs typeface="Calibri"/>
                <a:sym typeface="Calibri"/>
              </a:rPr>
              <a:t>The closest pub is </a:t>
            </a:r>
            <a:r>
              <a:rPr i="1" lang="en" sz="2000">
                <a:solidFill>
                  <a:srgbClr val="B45F06"/>
                </a:solidFill>
                <a:latin typeface="Calibri"/>
                <a:ea typeface="Calibri"/>
                <a:cs typeface="Calibri"/>
                <a:sym typeface="Calibri"/>
              </a:rPr>
              <a:t>the Old Mill Pub in Skowhegan. However Marielynn’s has a </a:t>
            </a:r>
            <a:r>
              <a:rPr b="1" i="1" lang="en" sz="2400">
                <a:solidFill>
                  <a:srgbClr val="B45F06"/>
                </a:solidFill>
                <a:latin typeface="Calibri"/>
                <a:ea typeface="Calibri"/>
                <a:cs typeface="Calibri"/>
                <a:sym typeface="Calibri"/>
              </a:rPr>
              <a:t>million dollar </a:t>
            </a:r>
            <a:r>
              <a:rPr i="1" lang="en" sz="2000">
                <a:solidFill>
                  <a:srgbClr val="B45F06"/>
                </a:solidFill>
                <a:latin typeface="Calibri"/>
                <a:ea typeface="Calibri"/>
                <a:cs typeface="Calibri"/>
                <a:sym typeface="Calibri"/>
              </a:rPr>
              <a:t>view of Maine’s beautiful mountains.</a:t>
            </a:r>
            <a:endParaRPr i="1" sz="2000">
              <a:solidFill>
                <a:srgbClr val="B45F06"/>
              </a:solidFill>
              <a:latin typeface="Calibri"/>
              <a:ea typeface="Calibri"/>
              <a:cs typeface="Calibri"/>
              <a:sym typeface="Calibri"/>
            </a:endParaRPr>
          </a:p>
          <a:p>
            <a:pPr indent="0" lvl="0" marL="457200" rtl="0" algn="l">
              <a:lnSpc>
                <a:spcPct val="115000"/>
              </a:lnSpc>
              <a:spcBef>
                <a:spcPts val="0"/>
              </a:spcBef>
              <a:spcAft>
                <a:spcPts val="0"/>
              </a:spcAft>
              <a:buNone/>
            </a:pPr>
            <a:r>
              <a:t/>
            </a:r>
            <a:endParaRPr i="1" sz="2400">
              <a:solidFill>
                <a:srgbClr val="B45F06"/>
              </a:solidFill>
              <a:latin typeface="Calibri"/>
              <a:ea typeface="Calibri"/>
              <a:cs typeface="Calibri"/>
              <a:sym typeface="Calibri"/>
            </a:endParaRPr>
          </a:p>
          <a:p>
            <a:pPr indent="0" lvl="0" marL="457200" rtl="0" algn="l">
              <a:spcBef>
                <a:spcPts val="600"/>
              </a:spcBef>
              <a:spcAft>
                <a:spcPts val="0"/>
              </a:spcAft>
              <a:buNone/>
            </a:pPr>
            <a:r>
              <a:t/>
            </a:r>
            <a:endParaRPr i="1" sz="2400">
              <a:solidFill>
                <a:srgbClr val="073763"/>
              </a:solidFill>
              <a:latin typeface="Calibri"/>
              <a:ea typeface="Calibri"/>
              <a:cs typeface="Calibri"/>
              <a:sym typeface="Calibri"/>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66" name="Shape 66"/>
        <p:cNvGrpSpPr/>
        <p:nvPr/>
      </p:nvGrpSpPr>
      <p:grpSpPr>
        <a:xfrm>
          <a:off x="0" y="0"/>
          <a:ext cx="0" cy="0"/>
          <a:chOff x="0" y="0"/>
          <a:chExt cx="0" cy="0"/>
        </a:xfrm>
      </p:grpSpPr>
      <p:sp>
        <p:nvSpPr>
          <p:cNvPr id="67" name="Google Shape;67;p12"/>
          <p:cNvSpPr txBox="1"/>
          <p:nvPr>
            <p:ph type="title"/>
          </p:nvPr>
        </p:nvSpPr>
        <p:spPr>
          <a:xfrm>
            <a:off x="457200" y="205978"/>
            <a:ext cx="8229600" cy="857400"/>
          </a:xfrm>
          <a:prstGeom prst="rect">
            <a:avLst/>
          </a:prstGeom>
        </p:spPr>
        <p:txBody>
          <a:bodyPr anchorCtr="0" anchor="b" bIns="91425" lIns="91425" spcFirstLastPara="1" rIns="91425" wrap="square" tIns="91425">
            <a:noAutofit/>
          </a:bodyPr>
          <a:lstStyle/>
          <a:p>
            <a:pPr indent="0" lvl="0" marL="0" rtl="0" algn="r">
              <a:spcBef>
                <a:spcPts val="0"/>
              </a:spcBef>
              <a:spcAft>
                <a:spcPts val="0"/>
              </a:spcAft>
              <a:buNone/>
            </a:pPr>
            <a:r>
              <a:rPr lang="en">
                <a:solidFill>
                  <a:schemeClr val="accent4"/>
                </a:solidFill>
                <a:latin typeface="Cinzel"/>
                <a:ea typeface="Cinzel"/>
                <a:cs typeface="Cinzel"/>
                <a:sym typeface="Cinzel"/>
              </a:rPr>
              <a:t>Marketing Strategy</a:t>
            </a:r>
            <a:endParaRPr>
              <a:solidFill>
                <a:schemeClr val="accent4"/>
              </a:solidFill>
              <a:latin typeface="Cinzel"/>
              <a:ea typeface="Cinzel"/>
              <a:cs typeface="Cinzel"/>
              <a:sym typeface="Cinzel"/>
            </a:endParaRPr>
          </a:p>
        </p:txBody>
      </p:sp>
      <p:sp>
        <p:nvSpPr>
          <p:cNvPr id="68" name="Google Shape;68;p12"/>
          <p:cNvSpPr txBox="1"/>
          <p:nvPr>
            <p:ph idx="1" type="body"/>
          </p:nvPr>
        </p:nvSpPr>
        <p:spPr>
          <a:xfrm>
            <a:off x="457200" y="1200150"/>
            <a:ext cx="8229600" cy="3725700"/>
          </a:xfrm>
          <a:prstGeom prst="rect">
            <a:avLst/>
          </a:prstGeom>
        </p:spPr>
        <p:txBody>
          <a:bodyPr anchorCtr="0" anchor="t" bIns="91425" lIns="91425" spcFirstLastPara="1" rIns="91425" wrap="square" tIns="91425">
            <a:noAutofit/>
          </a:bodyPr>
          <a:lstStyle/>
          <a:p>
            <a:pPr indent="-381000" lvl="0" marL="457200" rtl="0" algn="l">
              <a:lnSpc>
                <a:spcPct val="115000"/>
              </a:lnSpc>
              <a:spcBef>
                <a:spcPts val="0"/>
              </a:spcBef>
              <a:spcAft>
                <a:spcPts val="0"/>
              </a:spcAft>
              <a:buClr>
                <a:srgbClr val="B45F06"/>
              </a:buClr>
              <a:buSzPts val="2400"/>
              <a:buFont typeface="Calibri"/>
              <a:buChar char="●"/>
            </a:pPr>
            <a:r>
              <a:rPr i="1" lang="en" sz="2400">
                <a:solidFill>
                  <a:srgbClr val="B45F06"/>
                </a:solidFill>
                <a:latin typeface="Calibri"/>
                <a:ea typeface="Calibri"/>
                <a:cs typeface="Calibri"/>
                <a:sym typeface="Calibri"/>
              </a:rPr>
              <a:t>Our customers will be mostly adults, friends and family, and young adults. We will advertise to them by putting ads on the television and radio, also on most used apps (instagram, facebook, snapchat, etc…)</a:t>
            </a:r>
            <a:endParaRPr i="1" sz="2400">
              <a:solidFill>
                <a:srgbClr val="B45F06"/>
              </a:solidFill>
              <a:latin typeface="Calibri"/>
              <a:ea typeface="Calibri"/>
              <a:cs typeface="Calibri"/>
              <a:sym typeface="Calibri"/>
            </a:endParaRPr>
          </a:p>
          <a:p>
            <a:pPr indent="0" lvl="0" marL="457200" rtl="0" algn="l">
              <a:lnSpc>
                <a:spcPct val="115000"/>
              </a:lnSpc>
              <a:spcBef>
                <a:spcPts val="0"/>
              </a:spcBef>
              <a:spcAft>
                <a:spcPts val="0"/>
              </a:spcAft>
              <a:buNone/>
            </a:pPr>
            <a:r>
              <a:t/>
            </a:r>
            <a:endParaRPr i="1" sz="2400">
              <a:solidFill>
                <a:srgbClr val="999999"/>
              </a:solidFill>
              <a:latin typeface="Calibri"/>
              <a:ea typeface="Calibri"/>
              <a:cs typeface="Calibri"/>
              <a:sym typeface="Calibri"/>
            </a:endParaRPr>
          </a:p>
          <a:p>
            <a:pPr indent="-381000" lvl="0" marL="457200" rtl="0" algn="l">
              <a:lnSpc>
                <a:spcPct val="115000"/>
              </a:lnSpc>
              <a:spcBef>
                <a:spcPts val="0"/>
              </a:spcBef>
              <a:spcAft>
                <a:spcPts val="0"/>
              </a:spcAft>
              <a:buClr>
                <a:srgbClr val="073763"/>
              </a:buClr>
              <a:buSzPts val="2400"/>
              <a:buFont typeface="Calibri"/>
              <a:buChar char="●"/>
            </a:pPr>
            <a:r>
              <a:rPr i="1" lang="en" sz="2400">
                <a:solidFill>
                  <a:srgbClr val="073763"/>
                </a:solidFill>
                <a:latin typeface="Calibri"/>
                <a:ea typeface="Calibri"/>
                <a:cs typeface="Calibri"/>
                <a:sym typeface="Calibri"/>
              </a:rPr>
              <a:t>We will use others good reviews to promote MarieLynn’s on sites such as Yelp and TripAdvisor</a:t>
            </a:r>
            <a:endParaRPr i="1" sz="2400">
              <a:solidFill>
                <a:srgbClr val="073763"/>
              </a:solidFill>
              <a:latin typeface="Calibri"/>
              <a:ea typeface="Calibri"/>
              <a:cs typeface="Calibri"/>
              <a:sym typeface="Calibri"/>
            </a:endParaRPr>
          </a:p>
          <a:p>
            <a:pPr indent="0" lvl="0" marL="0" rtl="0" algn="l">
              <a:spcBef>
                <a:spcPts val="600"/>
              </a:spcBef>
              <a:spcAft>
                <a:spcPts val="0"/>
              </a:spcAft>
              <a:buNone/>
            </a:pPr>
            <a:r>
              <a:t/>
            </a:r>
            <a:endParaRPr i="1" sz="2400">
              <a:solidFill>
                <a:srgbClr val="073763"/>
              </a:solidFill>
              <a:latin typeface="Calibri"/>
              <a:ea typeface="Calibri"/>
              <a:cs typeface="Calibri"/>
              <a:sym typeface="Calibri"/>
            </a:endParaRPr>
          </a:p>
          <a:p>
            <a:pPr indent="0" lvl="0" marL="0" rtl="0" algn="l">
              <a:spcBef>
                <a:spcPts val="600"/>
              </a:spcBef>
              <a:spcAft>
                <a:spcPts val="0"/>
              </a:spcAft>
              <a:buNone/>
            </a:pPr>
            <a:r>
              <a:t/>
            </a:r>
            <a:endParaRPr i="1" sz="2400">
              <a:solidFill>
                <a:srgbClr val="999999"/>
              </a:solidFill>
              <a:latin typeface="Calibri"/>
              <a:ea typeface="Calibri"/>
              <a:cs typeface="Calibri"/>
              <a:sym typeface="Calibri"/>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72" name="Shape 72"/>
        <p:cNvGrpSpPr/>
        <p:nvPr/>
      </p:nvGrpSpPr>
      <p:grpSpPr>
        <a:xfrm>
          <a:off x="0" y="0"/>
          <a:ext cx="0" cy="0"/>
          <a:chOff x="0" y="0"/>
          <a:chExt cx="0" cy="0"/>
        </a:xfrm>
      </p:grpSpPr>
      <p:sp>
        <p:nvSpPr>
          <p:cNvPr id="73" name="Google Shape;73;p13"/>
          <p:cNvSpPr txBox="1"/>
          <p:nvPr>
            <p:ph type="title"/>
          </p:nvPr>
        </p:nvSpPr>
        <p:spPr>
          <a:xfrm>
            <a:off x="457200" y="205978"/>
            <a:ext cx="8229600" cy="857400"/>
          </a:xfrm>
          <a:prstGeom prst="rect">
            <a:avLst/>
          </a:prstGeom>
        </p:spPr>
        <p:txBody>
          <a:bodyPr anchorCtr="0" anchor="b" bIns="91425" lIns="91425" spcFirstLastPara="1" rIns="91425" wrap="square" tIns="91425">
            <a:noAutofit/>
          </a:bodyPr>
          <a:lstStyle/>
          <a:p>
            <a:pPr indent="0" lvl="0" marL="0" rtl="0" algn="r">
              <a:spcBef>
                <a:spcPts val="0"/>
              </a:spcBef>
              <a:spcAft>
                <a:spcPts val="0"/>
              </a:spcAft>
              <a:buNone/>
            </a:pPr>
            <a:r>
              <a:rPr lang="en">
                <a:solidFill>
                  <a:schemeClr val="accent4"/>
                </a:solidFill>
                <a:latin typeface="Cinzel"/>
                <a:ea typeface="Cinzel"/>
                <a:cs typeface="Cinzel"/>
                <a:sym typeface="Cinzel"/>
              </a:rPr>
              <a:t>Financial Plan</a:t>
            </a:r>
            <a:endParaRPr>
              <a:solidFill>
                <a:schemeClr val="accent4"/>
              </a:solidFill>
              <a:latin typeface="Cinzel"/>
              <a:ea typeface="Cinzel"/>
              <a:cs typeface="Cinzel"/>
              <a:sym typeface="Cinzel"/>
            </a:endParaRPr>
          </a:p>
        </p:txBody>
      </p:sp>
      <p:sp>
        <p:nvSpPr>
          <p:cNvPr id="74" name="Google Shape;74;p13"/>
          <p:cNvSpPr txBox="1"/>
          <p:nvPr>
            <p:ph idx="1" type="body"/>
          </p:nvPr>
        </p:nvSpPr>
        <p:spPr>
          <a:xfrm>
            <a:off x="457200" y="1200150"/>
            <a:ext cx="8229600" cy="3725700"/>
          </a:xfrm>
          <a:prstGeom prst="rect">
            <a:avLst/>
          </a:prstGeom>
        </p:spPr>
        <p:txBody>
          <a:bodyPr anchorCtr="0" anchor="t" bIns="91425" lIns="91425" spcFirstLastPara="1" rIns="91425" wrap="square" tIns="91425">
            <a:noAutofit/>
          </a:bodyPr>
          <a:lstStyle/>
          <a:p>
            <a:pPr indent="-355600" lvl="0" marL="457200" rtl="0" algn="l">
              <a:lnSpc>
                <a:spcPct val="115000"/>
              </a:lnSpc>
              <a:spcBef>
                <a:spcPts val="0"/>
              </a:spcBef>
              <a:spcAft>
                <a:spcPts val="0"/>
              </a:spcAft>
              <a:buClr>
                <a:srgbClr val="B45F06"/>
              </a:buClr>
              <a:buSzPts val="2000"/>
              <a:buFont typeface="Calibri"/>
              <a:buChar char="●"/>
            </a:pPr>
            <a:r>
              <a:rPr i="1" lang="en" sz="2000">
                <a:solidFill>
                  <a:srgbClr val="B45F06"/>
                </a:solidFill>
                <a:latin typeface="Calibri"/>
                <a:ea typeface="Calibri"/>
                <a:cs typeface="Calibri"/>
                <a:sym typeface="Calibri"/>
              </a:rPr>
              <a:t>MarieLynn’s has a plan of bringing in roughly $1,000 per night with the average of $10 per meal and the </a:t>
            </a:r>
            <a:r>
              <a:rPr i="1" lang="en" sz="2000">
                <a:solidFill>
                  <a:srgbClr val="B45F06"/>
                </a:solidFill>
                <a:latin typeface="Calibri"/>
                <a:ea typeface="Calibri"/>
                <a:cs typeface="Calibri"/>
                <a:sym typeface="Calibri"/>
              </a:rPr>
              <a:t>approximately</a:t>
            </a:r>
            <a:r>
              <a:rPr i="1" lang="en" sz="2000">
                <a:solidFill>
                  <a:srgbClr val="B45F06"/>
                </a:solidFill>
                <a:latin typeface="Calibri"/>
                <a:ea typeface="Calibri"/>
                <a:cs typeface="Calibri"/>
                <a:sym typeface="Calibri"/>
              </a:rPr>
              <a:t> of 100 customers a night.</a:t>
            </a:r>
            <a:endParaRPr i="1" sz="2000">
              <a:solidFill>
                <a:srgbClr val="B45F06"/>
              </a:solidFill>
              <a:latin typeface="Calibri"/>
              <a:ea typeface="Calibri"/>
              <a:cs typeface="Calibri"/>
              <a:sym typeface="Calibri"/>
            </a:endParaRPr>
          </a:p>
          <a:p>
            <a:pPr indent="-355600" lvl="0" marL="457200" rtl="0" algn="l">
              <a:lnSpc>
                <a:spcPct val="115000"/>
              </a:lnSpc>
              <a:spcBef>
                <a:spcPts val="0"/>
              </a:spcBef>
              <a:spcAft>
                <a:spcPts val="0"/>
              </a:spcAft>
              <a:buClr>
                <a:srgbClr val="073763"/>
              </a:buClr>
              <a:buSzPts val="2000"/>
              <a:buFont typeface="Calibri"/>
              <a:buChar char="●"/>
            </a:pPr>
            <a:r>
              <a:rPr i="1" lang="en" sz="2000">
                <a:solidFill>
                  <a:srgbClr val="073763"/>
                </a:solidFill>
                <a:latin typeface="Calibri"/>
                <a:ea typeface="Calibri"/>
                <a:cs typeface="Calibri"/>
                <a:sym typeface="Calibri"/>
              </a:rPr>
              <a:t>Our total cost to fund Marielynn’s the first year is $600,00 to $800,000.</a:t>
            </a:r>
            <a:endParaRPr i="1" sz="2000">
              <a:solidFill>
                <a:srgbClr val="073763"/>
              </a:solidFill>
              <a:latin typeface="Calibri"/>
              <a:ea typeface="Calibri"/>
              <a:cs typeface="Calibri"/>
              <a:sym typeface="Calibri"/>
            </a:endParaRPr>
          </a:p>
          <a:p>
            <a:pPr indent="-355600" lvl="0" marL="457200" rtl="0" algn="l">
              <a:lnSpc>
                <a:spcPct val="115000"/>
              </a:lnSpc>
              <a:spcBef>
                <a:spcPts val="0"/>
              </a:spcBef>
              <a:spcAft>
                <a:spcPts val="0"/>
              </a:spcAft>
              <a:buClr>
                <a:srgbClr val="B45F06"/>
              </a:buClr>
              <a:buSzPts val="2000"/>
              <a:buFont typeface="Calibri"/>
              <a:buChar char="●"/>
            </a:pPr>
            <a:r>
              <a:rPr i="1" lang="en" sz="2000">
                <a:solidFill>
                  <a:srgbClr val="B45F06"/>
                </a:solidFill>
                <a:latin typeface="Calibri"/>
                <a:ea typeface="Calibri"/>
                <a:cs typeface="Calibri"/>
                <a:sym typeface="Calibri"/>
              </a:rPr>
              <a:t>MarieLynn’s will plan on selling trees off the land we buy and to get sponsors and pay back them with a percentage of our profit.</a:t>
            </a:r>
            <a:endParaRPr i="1" sz="2000">
              <a:solidFill>
                <a:srgbClr val="B45F06"/>
              </a:solidFill>
              <a:latin typeface="Calibri"/>
              <a:ea typeface="Calibri"/>
              <a:cs typeface="Calibri"/>
              <a:sym typeface="Calibri"/>
            </a:endParaRPr>
          </a:p>
          <a:p>
            <a:pPr indent="-355600" lvl="0" marL="457200" rtl="0" algn="l">
              <a:lnSpc>
                <a:spcPct val="115000"/>
              </a:lnSpc>
              <a:spcBef>
                <a:spcPts val="0"/>
              </a:spcBef>
              <a:spcAft>
                <a:spcPts val="0"/>
              </a:spcAft>
              <a:buClr>
                <a:srgbClr val="073763"/>
              </a:buClr>
              <a:buSzPts val="2000"/>
              <a:buFont typeface="Calibri"/>
              <a:buChar char="●"/>
            </a:pPr>
            <a:r>
              <a:rPr i="1" lang="en" sz="2000">
                <a:solidFill>
                  <a:srgbClr val="073763"/>
                </a:solidFill>
                <a:latin typeface="Calibri"/>
                <a:ea typeface="Calibri"/>
                <a:cs typeface="Calibri"/>
                <a:sym typeface="Calibri"/>
              </a:rPr>
              <a:t>Bigelow Brewery would be a good </a:t>
            </a:r>
            <a:r>
              <a:rPr i="1" lang="en" sz="2000">
                <a:solidFill>
                  <a:srgbClr val="073763"/>
                </a:solidFill>
                <a:latin typeface="Calibri"/>
                <a:ea typeface="Calibri"/>
                <a:cs typeface="Calibri"/>
                <a:sym typeface="Calibri"/>
              </a:rPr>
              <a:t>partnership</a:t>
            </a:r>
            <a:r>
              <a:rPr i="1" lang="en" sz="2000">
                <a:solidFill>
                  <a:srgbClr val="073763"/>
                </a:solidFill>
                <a:latin typeface="Calibri"/>
                <a:ea typeface="Calibri"/>
                <a:cs typeface="Calibri"/>
                <a:sym typeface="Calibri"/>
              </a:rPr>
              <a:t> because they can be our exclusive alcohol distributor and we can support them with our business.</a:t>
            </a:r>
            <a:endParaRPr i="1" sz="1800">
              <a:solidFill>
                <a:srgbClr val="073763"/>
              </a:solidFill>
              <a:latin typeface="Calibri"/>
              <a:ea typeface="Calibri"/>
              <a:cs typeface="Calibri"/>
              <a:sym typeface="Calibri"/>
            </a:endParaRPr>
          </a:p>
          <a:p>
            <a:pPr indent="0" lvl="0" marL="0" rtl="0" algn="l">
              <a:spcBef>
                <a:spcPts val="600"/>
              </a:spcBef>
              <a:spcAft>
                <a:spcPts val="0"/>
              </a:spcAft>
              <a:buNone/>
            </a:pPr>
            <a:r>
              <a:t/>
            </a:r>
            <a:endParaRPr i="1" sz="2400">
              <a:solidFill>
                <a:srgbClr val="999999"/>
              </a:solidFill>
              <a:latin typeface="Calibri"/>
              <a:ea typeface="Calibri"/>
              <a:cs typeface="Calibri"/>
              <a:sym typeface="Calibri"/>
            </a:endParaRPr>
          </a:p>
        </p:txBody>
      </p:sp>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Swiss">
  <a:themeElements>
    <a:clrScheme name="Custom 218">
      <a:dk1>
        <a:srgbClr val="000000"/>
      </a:dk1>
      <a:lt1>
        <a:srgbClr val="FFFFFF"/>
      </a:lt1>
      <a:dk2>
        <a:srgbClr val="5B595A"/>
      </a:dk2>
      <a:lt2>
        <a:srgbClr val="CFD4D4"/>
      </a:lt2>
      <a:accent1>
        <a:srgbClr val="CC0202"/>
      </a:accent1>
      <a:accent2>
        <a:srgbClr val="228AFF"/>
      </a:accent2>
      <a:accent3>
        <a:srgbClr val="FBC82F"/>
      </a:accent3>
      <a:accent4>
        <a:srgbClr val="253E91"/>
      </a:accent4>
      <a:accent5>
        <a:srgbClr val="F68D0C"/>
      </a:accent5>
      <a:accent6>
        <a:srgbClr val="257E12"/>
      </a:accent6>
      <a:hlink>
        <a:srgbClr val="144C72"/>
      </a:hlink>
      <a:folHlink>
        <a:srgbClr val="8C9D9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